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7" r:id="rId1"/>
  </p:sldMasterIdLst>
  <p:notesMasterIdLst>
    <p:notesMasterId r:id="rId30"/>
  </p:notesMasterIdLst>
  <p:sldIdLst>
    <p:sldId id="284" r:id="rId2"/>
    <p:sldId id="257" r:id="rId3"/>
    <p:sldId id="285" r:id="rId4"/>
    <p:sldId id="258" r:id="rId5"/>
    <p:sldId id="259" r:id="rId6"/>
    <p:sldId id="260" r:id="rId7"/>
    <p:sldId id="261" r:id="rId8"/>
    <p:sldId id="262" r:id="rId9"/>
    <p:sldId id="263" r:id="rId10"/>
    <p:sldId id="264" r:id="rId11"/>
    <p:sldId id="270" r:id="rId12"/>
    <p:sldId id="265" r:id="rId13"/>
    <p:sldId id="271" r:id="rId14"/>
    <p:sldId id="266" r:id="rId15"/>
    <p:sldId id="267" r:id="rId16"/>
    <p:sldId id="268" r:id="rId17"/>
    <p:sldId id="269" r:id="rId18"/>
    <p:sldId id="273" r:id="rId19"/>
    <p:sldId id="274" r:id="rId20"/>
    <p:sldId id="275" r:id="rId21"/>
    <p:sldId id="276" r:id="rId22"/>
    <p:sldId id="277" r:id="rId23"/>
    <p:sldId id="278" r:id="rId24"/>
    <p:sldId id="279" r:id="rId25"/>
    <p:sldId id="280" r:id="rId26"/>
    <p:sldId id="281" r:id="rId27"/>
    <p:sldId id="286"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32" autoAdjust="0"/>
  </p:normalViewPr>
  <p:slideViewPr>
    <p:cSldViewPr snapToGrid="0">
      <p:cViewPr varScale="1">
        <p:scale>
          <a:sx n="78" d="100"/>
          <a:sy n="78" d="100"/>
        </p:scale>
        <p:origin x="797" y="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E0F8F-6F49-4DD1-9023-452CC5B111C9}" type="datetimeFigureOut">
              <a:rPr lang="en-IN" smtClean="0"/>
              <a:t>19-Apr-24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FB96BD-D484-43F8-A989-C1AE8B2E2BC9}" type="slidenum">
              <a:rPr lang="en-IN" smtClean="0"/>
              <a:t>‹#›</a:t>
            </a:fld>
            <a:endParaRPr lang="en-IN"/>
          </a:p>
        </p:txBody>
      </p:sp>
    </p:spTree>
    <p:extLst>
      <p:ext uri="{BB962C8B-B14F-4D97-AF65-F5344CB8AC3E}">
        <p14:creationId xmlns:p14="http://schemas.microsoft.com/office/powerpoint/2010/main" val="2018633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D1E7C1A-3C83-4E4C-8E03-BCAD3E5C4208}" type="datetime1">
              <a:rPr lang="en-IN" smtClean="0"/>
              <a:t>19-Apr-24</a:t>
            </a:fld>
            <a:endParaRPr lang="en-IN"/>
          </a:p>
        </p:txBody>
      </p:sp>
      <p:sp>
        <p:nvSpPr>
          <p:cNvPr id="5" name="Footer Placeholder 4"/>
          <p:cNvSpPr>
            <a:spLocks noGrp="1"/>
          </p:cNvSpPr>
          <p:nvPr>
            <p:ph type="ftr" sz="quarter" idx="11"/>
          </p:nvPr>
        </p:nvSpPr>
        <p:spPr>
          <a:xfrm>
            <a:off x="2692397" y="5037663"/>
            <a:ext cx="5214635" cy="279400"/>
          </a:xfrm>
        </p:spPr>
        <p:txBody>
          <a:bodyPr/>
          <a:lstStyle/>
          <a:p>
            <a:r>
              <a:rPr lang="en-IN"/>
              <a:t>2102020101802</a:t>
            </a:r>
          </a:p>
        </p:txBody>
      </p:sp>
      <p:sp>
        <p:nvSpPr>
          <p:cNvPr id="6" name="Slide Number Placeholder 5"/>
          <p:cNvSpPr>
            <a:spLocks noGrp="1"/>
          </p:cNvSpPr>
          <p:nvPr>
            <p:ph type="sldNum" sz="quarter" idx="12"/>
          </p:nvPr>
        </p:nvSpPr>
        <p:spPr>
          <a:xfrm>
            <a:off x="8956900" y="5037663"/>
            <a:ext cx="551167" cy="279400"/>
          </a:xfrm>
        </p:spPr>
        <p:txBody>
          <a:bodyPr/>
          <a:lstStyle/>
          <a:p>
            <a:fld id="{2523B2B7-276A-4430-89B1-E8528B1A0FC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36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ECD3FD-A416-46FB-8F47-E972046E5BA1}" type="datetime1">
              <a:rPr lang="en-IN" smtClean="0"/>
              <a:t>19-Apr-24</a:t>
            </a:fld>
            <a:endParaRPr lang="en-IN"/>
          </a:p>
        </p:txBody>
      </p:sp>
      <p:sp>
        <p:nvSpPr>
          <p:cNvPr id="6" name="Footer Placeholder 5"/>
          <p:cNvSpPr>
            <a:spLocks noGrp="1"/>
          </p:cNvSpPr>
          <p:nvPr>
            <p:ph type="ftr" sz="quarter" idx="11"/>
          </p:nvPr>
        </p:nvSpPr>
        <p:spPr/>
        <p:txBody>
          <a:bodyPr/>
          <a:lstStyle/>
          <a:p>
            <a:r>
              <a:rPr lang="en-IN"/>
              <a:t>2102020101802</a:t>
            </a:r>
          </a:p>
        </p:txBody>
      </p:sp>
      <p:sp>
        <p:nvSpPr>
          <p:cNvPr id="7" name="Slide Number Placeholder 6"/>
          <p:cNvSpPr>
            <a:spLocks noGrp="1"/>
          </p:cNvSpPr>
          <p:nvPr>
            <p:ph type="sldNum" sz="quarter" idx="12"/>
          </p:nvPr>
        </p:nvSpPr>
        <p:spPr/>
        <p:txBody>
          <a:bodyPr/>
          <a:lstStyle/>
          <a:p>
            <a:fld id="{2523B2B7-276A-4430-89B1-E8528B1A0FC8}" type="slidenum">
              <a:rPr lang="en-IN" smtClean="0"/>
              <a:t>‹#›</a:t>
            </a:fld>
            <a:endParaRPr lang="en-IN"/>
          </a:p>
        </p:txBody>
      </p:sp>
    </p:spTree>
    <p:extLst>
      <p:ext uri="{BB962C8B-B14F-4D97-AF65-F5344CB8AC3E}">
        <p14:creationId xmlns:p14="http://schemas.microsoft.com/office/powerpoint/2010/main" val="1499383593"/>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ECD3FD-A416-46FB-8F47-E972046E5BA1}" type="datetime1">
              <a:rPr lang="en-IN" smtClean="0"/>
              <a:t>19-Apr-24</a:t>
            </a:fld>
            <a:endParaRPr lang="en-IN"/>
          </a:p>
        </p:txBody>
      </p:sp>
      <p:sp>
        <p:nvSpPr>
          <p:cNvPr id="5" name="Footer Placeholder 4"/>
          <p:cNvSpPr>
            <a:spLocks noGrp="1"/>
          </p:cNvSpPr>
          <p:nvPr>
            <p:ph type="ftr" sz="quarter" idx="11"/>
          </p:nvPr>
        </p:nvSpPr>
        <p:spPr/>
        <p:txBody>
          <a:bodyPr/>
          <a:lstStyle/>
          <a:p>
            <a:r>
              <a:rPr lang="en-IN"/>
              <a:t>2102020101802</a:t>
            </a:r>
          </a:p>
        </p:txBody>
      </p:sp>
      <p:sp>
        <p:nvSpPr>
          <p:cNvPr id="6" name="Slide Number Placeholder 5"/>
          <p:cNvSpPr>
            <a:spLocks noGrp="1"/>
          </p:cNvSpPr>
          <p:nvPr>
            <p:ph type="sldNum" sz="quarter" idx="12"/>
          </p:nvPr>
        </p:nvSpPr>
        <p:spPr/>
        <p:txBody>
          <a:bodyPr/>
          <a:lstStyle/>
          <a:p>
            <a:fld id="{2523B2B7-276A-4430-89B1-E8528B1A0FC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485772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ECD3FD-A416-46FB-8F47-E972046E5BA1}" type="datetime1">
              <a:rPr lang="en-IN" smtClean="0"/>
              <a:t>19-Apr-24</a:t>
            </a:fld>
            <a:endParaRPr lang="en-IN"/>
          </a:p>
        </p:txBody>
      </p:sp>
      <p:sp>
        <p:nvSpPr>
          <p:cNvPr id="5" name="Footer Placeholder 4"/>
          <p:cNvSpPr>
            <a:spLocks noGrp="1"/>
          </p:cNvSpPr>
          <p:nvPr>
            <p:ph type="ftr" sz="quarter" idx="11"/>
          </p:nvPr>
        </p:nvSpPr>
        <p:spPr/>
        <p:txBody>
          <a:bodyPr/>
          <a:lstStyle/>
          <a:p>
            <a:r>
              <a:rPr lang="en-IN"/>
              <a:t>2102020101802</a:t>
            </a:r>
          </a:p>
        </p:txBody>
      </p:sp>
      <p:sp>
        <p:nvSpPr>
          <p:cNvPr id="6" name="Slide Number Placeholder 5"/>
          <p:cNvSpPr>
            <a:spLocks noGrp="1"/>
          </p:cNvSpPr>
          <p:nvPr>
            <p:ph type="sldNum" sz="quarter" idx="12"/>
          </p:nvPr>
        </p:nvSpPr>
        <p:spPr/>
        <p:txBody>
          <a:bodyPr/>
          <a:lstStyle/>
          <a:p>
            <a:fld id="{2523B2B7-276A-4430-89B1-E8528B1A0FC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050802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ECD3FD-A416-46FB-8F47-E972046E5BA1}" type="datetime1">
              <a:rPr lang="en-IN" smtClean="0"/>
              <a:t>19-Apr-24</a:t>
            </a:fld>
            <a:endParaRPr lang="en-IN"/>
          </a:p>
        </p:txBody>
      </p:sp>
      <p:sp>
        <p:nvSpPr>
          <p:cNvPr id="5" name="Footer Placeholder 4"/>
          <p:cNvSpPr>
            <a:spLocks noGrp="1"/>
          </p:cNvSpPr>
          <p:nvPr>
            <p:ph type="ftr" sz="quarter" idx="11"/>
          </p:nvPr>
        </p:nvSpPr>
        <p:spPr/>
        <p:txBody>
          <a:bodyPr/>
          <a:lstStyle/>
          <a:p>
            <a:r>
              <a:rPr lang="en-IN"/>
              <a:t>2102020101802</a:t>
            </a:r>
          </a:p>
        </p:txBody>
      </p:sp>
      <p:sp>
        <p:nvSpPr>
          <p:cNvPr id="6" name="Slide Number Placeholder 5"/>
          <p:cNvSpPr>
            <a:spLocks noGrp="1"/>
          </p:cNvSpPr>
          <p:nvPr>
            <p:ph type="sldNum" sz="quarter" idx="12"/>
          </p:nvPr>
        </p:nvSpPr>
        <p:spPr/>
        <p:txBody>
          <a:bodyPr/>
          <a:lstStyle/>
          <a:p>
            <a:fld id="{2523B2B7-276A-4430-89B1-E8528B1A0FC8}" type="slidenum">
              <a:rPr lang="en-IN" smtClean="0"/>
              <a:t>‹#›</a:t>
            </a:fld>
            <a:endParaRPr lang="en-IN"/>
          </a:p>
        </p:txBody>
      </p:sp>
    </p:spTree>
    <p:extLst>
      <p:ext uri="{BB962C8B-B14F-4D97-AF65-F5344CB8AC3E}">
        <p14:creationId xmlns:p14="http://schemas.microsoft.com/office/powerpoint/2010/main" val="6094479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ECD3FD-A416-46FB-8F47-E972046E5BA1}" type="datetime1">
              <a:rPr lang="en-IN" smtClean="0"/>
              <a:t>19-Apr-24</a:t>
            </a:fld>
            <a:endParaRPr lang="en-IN"/>
          </a:p>
        </p:txBody>
      </p:sp>
      <p:sp>
        <p:nvSpPr>
          <p:cNvPr id="5" name="Footer Placeholder 4"/>
          <p:cNvSpPr>
            <a:spLocks noGrp="1"/>
          </p:cNvSpPr>
          <p:nvPr>
            <p:ph type="ftr" sz="quarter" idx="11"/>
          </p:nvPr>
        </p:nvSpPr>
        <p:spPr/>
        <p:txBody>
          <a:bodyPr/>
          <a:lstStyle/>
          <a:p>
            <a:r>
              <a:rPr lang="en-IN"/>
              <a:t>2102020101802</a:t>
            </a:r>
          </a:p>
        </p:txBody>
      </p:sp>
      <p:sp>
        <p:nvSpPr>
          <p:cNvPr id="6" name="Slide Number Placeholder 5"/>
          <p:cNvSpPr>
            <a:spLocks noGrp="1"/>
          </p:cNvSpPr>
          <p:nvPr>
            <p:ph type="sldNum" sz="quarter" idx="12"/>
          </p:nvPr>
        </p:nvSpPr>
        <p:spPr/>
        <p:txBody>
          <a:bodyPr/>
          <a:lstStyle/>
          <a:p>
            <a:fld id="{2523B2B7-276A-4430-89B1-E8528B1A0FC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105893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ECD3FD-A416-46FB-8F47-E972046E5BA1}" type="datetime1">
              <a:rPr lang="en-IN" smtClean="0"/>
              <a:t>19-Apr-24</a:t>
            </a:fld>
            <a:endParaRPr lang="en-IN"/>
          </a:p>
        </p:txBody>
      </p:sp>
      <p:sp>
        <p:nvSpPr>
          <p:cNvPr id="5" name="Footer Placeholder 4"/>
          <p:cNvSpPr>
            <a:spLocks noGrp="1"/>
          </p:cNvSpPr>
          <p:nvPr>
            <p:ph type="ftr" sz="quarter" idx="11"/>
          </p:nvPr>
        </p:nvSpPr>
        <p:spPr/>
        <p:txBody>
          <a:bodyPr/>
          <a:lstStyle/>
          <a:p>
            <a:r>
              <a:rPr lang="en-IN"/>
              <a:t>2102020101802</a:t>
            </a:r>
          </a:p>
        </p:txBody>
      </p:sp>
      <p:sp>
        <p:nvSpPr>
          <p:cNvPr id="6" name="Slide Number Placeholder 5"/>
          <p:cNvSpPr>
            <a:spLocks noGrp="1"/>
          </p:cNvSpPr>
          <p:nvPr>
            <p:ph type="sldNum" sz="quarter" idx="12"/>
          </p:nvPr>
        </p:nvSpPr>
        <p:spPr/>
        <p:txBody>
          <a:bodyPr/>
          <a:lstStyle/>
          <a:p>
            <a:fld id="{2523B2B7-276A-4430-89B1-E8528B1A0FC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836432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3151B4-BD11-4477-9141-375995A5739F}" type="datetime1">
              <a:rPr lang="en-IN" smtClean="0"/>
              <a:t>19-Apr-24</a:t>
            </a:fld>
            <a:endParaRPr lang="en-IN"/>
          </a:p>
        </p:txBody>
      </p:sp>
      <p:sp>
        <p:nvSpPr>
          <p:cNvPr id="5" name="Footer Placeholder 4"/>
          <p:cNvSpPr>
            <a:spLocks noGrp="1"/>
          </p:cNvSpPr>
          <p:nvPr>
            <p:ph type="ftr" sz="quarter" idx="11"/>
          </p:nvPr>
        </p:nvSpPr>
        <p:spPr/>
        <p:txBody>
          <a:bodyPr/>
          <a:lstStyle/>
          <a:p>
            <a:r>
              <a:rPr lang="en-IN"/>
              <a:t>2102020101802</a:t>
            </a:r>
          </a:p>
        </p:txBody>
      </p:sp>
      <p:sp>
        <p:nvSpPr>
          <p:cNvPr id="6" name="Slide Number Placeholder 5"/>
          <p:cNvSpPr>
            <a:spLocks noGrp="1"/>
          </p:cNvSpPr>
          <p:nvPr>
            <p:ph type="sldNum" sz="quarter" idx="12"/>
          </p:nvPr>
        </p:nvSpPr>
        <p:spPr/>
        <p:txBody>
          <a:bodyPr/>
          <a:lstStyle/>
          <a:p>
            <a:fld id="{2523B2B7-276A-4430-89B1-E8528B1A0FC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4561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4F4056-C474-480D-A013-496B6497E4E7}" type="datetime1">
              <a:rPr lang="en-IN" smtClean="0"/>
              <a:t>19-Apr-24</a:t>
            </a:fld>
            <a:endParaRPr lang="en-IN"/>
          </a:p>
        </p:txBody>
      </p:sp>
      <p:sp>
        <p:nvSpPr>
          <p:cNvPr id="5" name="Footer Placeholder 4"/>
          <p:cNvSpPr>
            <a:spLocks noGrp="1"/>
          </p:cNvSpPr>
          <p:nvPr>
            <p:ph type="ftr" sz="quarter" idx="11"/>
          </p:nvPr>
        </p:nvSpPr>
        <p:spPr/>
        <p:txBody>
          <a:bodyPr/>
          <a:lstStyle/>
          <a:p>
            <a:r>
              <a:rPr lang="en-IN"/>
              <a:t>2102020101802</a:t>
            </a:r>
          </a:p>
        </p:txBody>
      </p:sp>
      <p:sp>
        <p:nvSpPr>
          <p:cNvPr id="6" name="Slide Number Placeholder 5"/>
          <p:cNvSpPr>
            <a:spLocks noGrp="1"/>
          </p:cNvSpPr>
          <p:nvPr>
            <p:ph type="sldNum" sz="quarter" idx="12"/>
          </p:nvPr>
        </p:nvSpPr>
        <p:spPr/>
        <p:txBody>
          <a:bodyPr/>
          <a:lstStyle/>
          <a:p>
            <a:fld id="{2523B2B7-276A-4430-89B1-E8528B1A0FC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174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5DD6A4-25FF-443D-B8CF-479E7851CBFC}" type="datetime1">
              <a:rPr lang="en-IN" smtClean="0"/>
              <a:t>19-Apr-24</a:t>
            </a:fld>
            <a:endParaRPr lang="en-IN"/>
          </a:p>
        </p:txBody>
      </p:sp>
      <p:sp>
        <p:nvSpPr>
          <p:cNvPr id="5" name="Footer Placeholder 4"/>
          <p:cNvSpPr>
            <a:spLocks noGrp="1"/>
          </p:cNvSpPr>
          <p:nvPr>
            <p:ph type="ftr" sz="quarter" idx="11"/>
          </p:nvPr>
        </p:nvSpPr>
        <p:spPr/>
        <p:txBody>
          <a:bodyPr/>
          <a:lstStyle/>
          <a:p>
            <a:r>
              <a:rPr lang="en-IN"/>
              <a:t>2102020101802</a:t>
            </a:r>
          </a:p>
        </p:txBody>
      </p:sp>
      <p:sp>
        <p:nvSpPr>
          <p:cNvPr id="6" name="Slide Number Placeholder 5"/>
          <p:cNvSpPr>
            <a:spLocks noGrp="1"/>
          </p:cNvSpPr>
          <p:nvPr>
            <p:ph type="sldNum" sz="quarter" idx="12"/>
          </p:nvPr>
        </p:nvSpPr>
        <p:spPr/>
        <p:txBody>
          <a:bodyPr/>
          <a:lstStyle/>
          <a:p>
            <a:fld id="{2523B2B7-276A-4430-89B1-E8528B1A0FC8}" type="slidenum">
              <a:rPr lang="en-IN" smtClean="0"/>
              <a:t>‹#›</a:t>
            </a:fld>
            <a:endParaRPr lang="en-IN"/>
          </a:p>
        </p:txBody>
      </p:sp>
    </p:spTree>
    <p:extLst>
      <p:ext uri="{BB962C8B-B14F-4D97-AF65-F5344CB8AC3E}">
        <p14:creationId xmlns:p14="http://schemas.microsoft.com/office/powerpoint/2010/main" val="99318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C2ED10-F0C1-4B51-B166-085DFE0EA01E}" type="datetime1">
              <a:rPr lang="en-IN" smtClean="0"/>
              <a:t>19-Apr-24</a:t>
            </a:fld>
            <a:endParaRPr lang="en-IN"/>
          </a:p>
        </p:txBody>
      </p:sp>
      <p:sp>
        <p:nvSpPr>
          <p:cNvPr id="5" name="Footer Placeholder 4"/>
          <p:cNvSpPr>
            <a:spLocks noGrp="1"/>
          </p:cNvSpPr>
          <p:nvPr>
            <p:ph type="ftr" sz="quarter" idx="11"/>
          </p:nvPr>
        </p:nvSpPr>
        <p:spPr/>
        <p:txBody>
          <a:bodyPr/>
          <a:lstStyle/>
          <a:p>
            <a:r>
              <a:rPr lang="en-IN"/>
              <a:t>2102020101802</a:t>
            </a:r>
          </a:p>
        </p:txBody>
      </p:sp>
      <p:sp>
        <p:nvSpPr>
          <p:cNvPr id="6" name="Slide Number Placeholder 5"/>
          <p:cNvSpPr>
            <a:spLocks noGrp="1"/>
          </p:cNvSpPr>
          <p:nvPr>
            <p:ph type="sldNum" sz="quarter" idx="12"/>
          </p:nvPr>
        </p:nvSpPr>
        <p:spPr/>
        <p:txBody>
          <a:bodyPr/>
          <a:lstStyle/>
          <a:p>
            <a:fld id="{2523B2B7-276A-4430-89B1-E8528B1A0FC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7517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9DEC5D-D703-46D4-8412-3A611825876C}" type="datetime1">
              <a:rPr lang="en-IN" smtClean="0"/>
              <a:t>19-Apr-24</a:t>
            </a:fld>
            <a:endParaRPr lang="en-IN"/>
          </a:p>
        </p:txBody>
      </p:sp>
      <p:sp>
        <p:nvSpPr>
          <p:cNvPr id="6" name="Footer Placeholder 5"/>
          <p:cNvSpPr>
            <a:spLocks noGrp="1"/>
          </p:cNvSpPr>
          <p:nvPr>
            <p:ph type="ftr" sz="quarter" idx="11"/>
          </p:nvPr>
        </p:nvSpPr>
        <p:spPr/>
        <p:txBody>
          <a:bodyPr/>
          <a:lstStyle/>
          <a:p>
            <a:r>
              <a:rPr lang="en-IN"/>
              <a:t>2102020101802</a:t>
            </a:r>
          </a:p>
        </p:txBody>
      </p:sp>
      <p:sp>
        <p:nvSpPr>
          <p:cNvPr id="7" name="Slide Number Placeholder 6"/>
          <p:cNvSpPr>
            <a:spLocks noGrp="1"/>
          </p:cNvSpPr>
          <p:nvPr>
            <p:ph type="sldNum" sz="quarter" idx="12"/>
          </p:nvPr>
        </p:nvSpPr>
        <p:spPr/>
        <p:txBody>
          <a:bodyPr/>
          <a:lstStyle/>
          <a:p>
            <a:fld id="{2523B2B7-276A-4430-89B1-E8528B1A0FC8}" type="slidenum">
              <a:rPr lang="en-IN" smtClean="0"/>
              <a:t>‹#›</a:t>
            </a:fld>
            <a:endParaRPr lang="en-IN"/>
          </a:p>
        </p:txBody>
      </p:sp>
    </p:spTree>
    <p:extLst>
      <p:ext uri="{BB962C8B-B14F-4D97-AF65-F5344CB8AC3E}">
        <p14:creationId xmlns:p14="http://schemas.microsoft.com/office/powerpoint/2010/main" val="1073025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5C2EDF-BEE9-4903-AB09-4254385AD343}" type="datetime1">
              <a:rPr lang="en-IN" smtClean="0"/>
              <a:t>19-Apr-24</a:t>
            </a:fld>
            <a:endParaRPr lang="en-IN"/>
          </a:p>
        </p:txBody>
      </p:sp>
      <p:sp>
        <p:nvSpPr>
          <p:cNvPr id="8" name="Footer Placeholder 7"/>
          <p:cNvSpPr>
            <a:spLocks noGrp="1"/>
          </p:cNvSpPr>
          <p:nvPr>
            <p:ph type="ftr" sz="quarter" idx="11"/>
          </p:nvPr>
        </p:nvSpPr>
        <p:spPr/>
        <p:txBody>
          <a:bodyPr/>
          <a:lstStyle/>
          <a:p>
            <a:r>
              <a:rPr lang="en-IN"/>
              <a:t>2102020101802</a:t>
            </a:r>
          </a:p>
        </p:txBody>
      </p:sp>
      <p:sp>
        <p:nvSpPr>
          <p:cNvPr id="9" name="Slide Number Placeholder 8"/>
          <p:cNvSpPr>
            <a:spLocks noGrp="1"/>
          </p:cNvSpPr>
          <p:nvPr>
            <p:ph type="sldNum" sz="quarter" idx="12"/>
          </p:nvPr>
        </p:nvSpPr>
        <p:spPr/>
        <p:txBody>
          <a:bodyPr/>
          <a:lstStyle/>
          <a:p>
            <a:fld id="{2523B2B7-276A-4430-89B1-E8528B1A0FC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863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6F5C53-7A1C-403F-B3E2-906F7673459D}" type="datetime1">
              <a:rPr lang="en-IN" smtClean="0"/>
              <a:t>19-Apr-24</a:t>
            </a:fld>
            <a:endParaRPr lang="en-IN"/>
          </a:p>
        </p:txBody>
      </p:sp>
      <p:sp>
        <p:nvSpPr>
          <p:cNvPr id="4" name="Footer Placeholder 3"/>
          <p:cNvSpPr>
            <a:spLocks noGrp="1"/>
          </p:cNvSpPr>
          <p:nvPr>
            <p:ph type="ftr" sz="quarter" idx="11"/>
          </p:nvPr>
        </p:nvSpPr>
        <p:spPr/>
        <p:txBody>
          <a:bodyPr/>
          <a:lstStyle/>
          <a:p>
            <a:r>
              <a:rPr lang="en-IN"/>
              <a:t>2102020101802</a:t>
            </a:r>
          </a:p>
        </p:txBody>
      </p:sp>
      <p:sp>
        <p:nvSpPr>
          <p:cNvPr id="5" name="Slide Number Placeholder 4"/>
          <p:cNvSpPr>
            <a:spLocks noGrp="1"/>
          </p:cNvSpPr>
          <p:nvPr>
            <p:ph type="sldNum" sz="quarter" idx="12"/>
          </p:nvPr>
        </p:nvSpPr>
        <p:spPr/>
        <p:txBody>
          <a:bodyPr/>
          <a:lstStyle/>
          <a:p>
            <a:fld id="{2523B2B7-276A-4430-89B1-E8528B1A0FC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3499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34D02-EE1F-4146-BFB0-608ADD906E3A}" type="datetime1">
              <a:rPr lang="en-IN" smtClean="0"/>
              <a:t>19-Apr-24</a:t>
            </a:fld>
            <a:endParaRPr lang="en-IN"/>
          </a:p>
        </p:txBody>
      </p:sp>
      <p:sp>
        <p:nvSpPr>
          <p:cNvPr id="3" name="Footer Placeholder 2"/>
          <p:cNvSpPr>
            <a:spLocks noGrp="1"/>
          </p:cNvSpPr>
          <p:nvPr>
            <p:ph type="ftr" sz="quarter" idx="11"/>
          </p:nvPr>
        </p:nvSpPr>
        <p:spPr/>
        <p:txBody>
          <a:bodyPr/>
          <a:lstStyle/>
          <a:p>
            <a:r>
              <a:rPr lang="en-IN"/>
              <a:t>2102020101802</a:t>
            </a:r>
          </a:p>
        </p:txBody>
      </p:sp>
      <p:sp>
        <p:nvSpPr>
          <p:cNvPr id="4" name="Slide Number Placeholder 3"/>
          <p:cNvSpPr>
            <a:spLocks noGrp="1"/>
          </p:cNvSpPr>
          <p:nvPr>
            <p:ph type="sldNum" sz="quarter" idx="12"/>
          </p:nvPr>
        </p:nvSpPr>
        <p:spPr/>
        <p:txBody>
          <a:bodyPr/>
          <a:lstStyle/>
          <a:p>
            <a:fld id="{2523B2B7-276A-4430-89B1-E8528B1A0FC8}" type="slidenum">
              <a:rPr lang="en-IN" smtClean="0"/>
              <a:t>‹#›</a:t>
            </a:fld>
            <a:endParaRPr lang="en-IN"/>
          </a:p>
        </p:txBody>
      </p:sp>
    </p:spTree>
    <p:extLst>
      <p:ext uri="{BB962C8B-B14F-4D97-AF65-F5344CB8AC3E}">
        <p14:creationId xmlns:p14="http://schemas.microsoft.com/office/powerpoint/2010/main" val="1863609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F1156-1E27-4359-B018-E9AEE2FBCBB1}" type="datetime1">
              <a:rPr lang="en-IN" smtClean="0"/>
              <a:t>19-Apr-24</a:t>
            </a:fld>
            <a:endParaRPr lang="en-IN"/>
          </a:p>
        </p:txBody>
      </p:sp>
      <p:sp>
        <p:nvSpPr>
          <p:cNvPr id="6" name="Footer Placeholder 5"/>
          <p:cNvSpPr>
            <a:spLocks noGrp="1"/>
          </p:cNvSpPr>
          <p:nvPr>
            <p:ph type="ftr" sz="quarter" idx="11"/>
          </p:nvPr>
        </p:nvSpPr>
        <p:spPr/>
        <p:txBody>
          <a:bodyPr/>
          <a:lstStyle/>
          <a:p>
            <a:r>
              <a:rPr lang="en-IN"/>
              <a:t>2102020101802</a:t>
            </a:r>
          </a:p>
        </p:txBody>
      </p:sp>
      <p:sp>
        <p:nvSpPr>
          <p:cNvPr id="7" name="Slide Number Placeholder 6"/>
          <p:cNvSpPr>
            <a:spLocks noGrp="1"/>
          </p:cNvSpPr>
          <p:nvPr>
            <p:ph type="sldNum" sz="quarter" idx="12"/>
          </p:nvPr>
        </p:nvSpPr>
        <p:spPr/>
        <p:txBody>
          <a:bodyPr/>
          <a:lstStyle/>
          <a:p>
            <a:fld id="{2523B2B7-276A-4430-89B1-E8528B1A0FC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701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DCF41F-ECA7-4707-A4D1-7B899F003626}" type="datetime1">
              <a:rPr lang="en-IN" smtClean="0"/>
              <a:t>19-Apr-24</a:t>
            </a:fld>
            <a:endParaRPr lang="en-IN"/>
          </a:p>
        </p:txBody>
      </p:sp>
      <p:sp>
        <p:nvSpPr>
          <p:cNvPr id="6" name="Footer Placeholder 5"/>
          <p:cNvSpPr>
            <a:spLocks noGrp="1"/>
          </p:cNvSpPr>
          <p:nvPr>
            <p:ph type="ftr" sz="quarter" idx="11"/>
          </p:nvPr>
        </p:nvSpPr>
        <p:spPr/>
        <p:txBody>
          <a:bodyPr/>
          <a:lstStyle/>
          <a:p>
            <a:r>
              <a:rPr lang="en-IN"/>
              <a:t>2102020101802</a:t>
            </a:r>
          </a:p>
        </p:txBody>
      </p:sp>
      <p:sp>
        <p:nvSpPr>
          <p:cNvPr id="7" name="Slide Number Placeholder 6"/>
          <p:cNvSpPr>
            <a:spLocks noGrp="1"/>
          </p:cNvSpPr>
          <p:nvPr>
            <p:ph type="sldNum" sz="quarter" idx="12"/>
          </p:nvPr>
        </p:nvSpPr>
        <p:spPr/>
        <p:txBody>
          <a:bodyPr/>
          <a:lstStyle/>
          <a:p>
            <a:fld id="{2523B2B7-276A-4430-89B1-E8528B1A0FC8}" type="slidenum">
              <a:rPr lang="en-IN" smtClean="0"/>
              <a:t>‹#›</a:t>
            </a:fld>
            <a:endParaRPr lang="en-IN"/>
          </a:p>
        </p:txBody>
      </p:sp>
    </p:spTree>
    <p:extLst>
      <p:ext uri="{BB962C8B-B14F-4D97-AF65-F5344CB8AC3E}">
        <p14:creationId xmlns:p14="http://schemas.microsoft.com/office/powerpoint/2010/main" val="408136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0ECD3FD-A416-46FB-8F47-E972046E5BA1}" type="datetime1">
              <a:rPr lang="en-IN" smtClean="0"/>
              <a:t>19-Apr-24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IN"/>
              <a:t>2102020101802</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523B2B7-276A-4430-89B1-E8528B1A0FC8}" type="slidenum">
              <a:rPr lang="en-IN" smtClean="0"/>
              <a:t>‹#›</a:t>
            </a:fld>
            <a:endParaRPr lang="en-IN"/>
          </a:p>
        </p:txBody>
      </p:sp>
    </p:spTree>
    <p:extLst>
      <p:ext uri="{BB962C8B-B14F-4D97-AF65-F5344CB8AC3E}">
        <p14:creationId xmlns:p14="http://schemas.microsoft.com/office/powerpoint/2010/main" val="367792056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Applications_of_artificial_intelligence" TargetMode="External"/><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ECD1-D392-F676-0EA4-B45B1B209324}"/>
              </a:ext>
            </a:extLst>
          </p:cNvPr>
          <p:cNvSpPr>
            <a:spLocks noGrp="1"/>
          </p:cNvSpPr>
          <p:nvPr>
            <p:ph type="ctrTitle"/>
          </p:nvPr>
        </p:nvSpPr>
        <p:spPr>
          <a:xfrm>
            <a:off x="1969589" y="1524652"/>
            <a:ext cx="8538826" cy="1581538"/>
          </a:xfrm>
        </p:spPr>
        <p:txBody>
          <a:bodyPr>
            <a:normAutofit fontScale="90000"/>
          </a:bodyPr>
          <a:lstStyle/>
          <a:p>
            <a:r>
              <a:rPr lang="en-US" dirty="0"/>
              <a:t>Bhagwan Mahavir College Of Computer Application</a:t>
            </a:r>
            <a:endParaRPr lang="en-IN" dirty="0"/>
          </a:p>
        </p:txBody>
      </p:sp>
      <p:pic>
        <p:nvPicPr>
          <p:cNvPr id="7" name="Picture 6">
            <a:extLst>
              <a:ext uri="{FF2B5EF4-FFF2-40B4-BE49-F238E27FC236}">
                <a16:creationId xmlns:a16="http://schemas.microsoft.com/office/drawing/2014/main" id="{C3443063-8F1A-AA82-CEB0-51A321758EC8}"/>
              </a:ext>
            </a:extLst>
          </p:cNvPr>
          <p:cNvPicPr>
            <a:picLocks noChangeAspect="1"/>
          </p:cNvPicPr>
          <p:nvPr/>
        </p:nvPicPr>
        <p:blipFill>
          <a:blip r:embed="rId2"/>
          <a:stretch>
            <a:fillRect/>
          </a:stretch>
        </p:blipFill>
        <p:spPr>
          <a:xfrm>
            <a:off x="186813" y="738071"/>
            <a:ext cx="1337187" cy="1291704"/>
          </a:xfrm>
          <a:prstGeom prst="rect">
            <a:avLst/>
          </a:prstGeom>
        </p:spPr>
      </p:pic>
      <p:sp>
        <p:nvSpPr>
          <p:cNvPr id="10" name="TextBox 9">
            <a:extLst>
              <a:ext uri="{FF2B5EF4-FFF2-40B4-BE49-F238E27FC236}">
                <a16:creationId xmlns:a16="http://schemas.microsoft.com/office/drawing/2014/main" id="{28F51BE2-AFBC-9238-2F8D-B7D2BE3B8F5F}"/>
              </a:ext>
            </a:extLst>
          </p:cNvPr>
          <p:cNvSpPr txBox="1"/>
          <p:nvPr/>
        </p:nvSpPr>
        <p:spPr>
          <a:xfrm>
            <a:off x="5233219" y="3925041"/>
            <a:ext cx="1725561" cy="646331"/>
          </a:xfrm>
          <a:prstGeom prst="rect">
            <a:avLst/>
          </a:prstGeom>
          <a:noFill/>
        </p:spPr>
        <p:txBody>
          <a:bodyPr wrap="square">
            <a:spAutoFit/>
          </a:bodyPr>
          <a:lstStyle/>
          <a:p>
            <a:pPr algn="ctr" fontAlgn="auto">
              <a:spcBef>
                <a:spcPts val="0"/>
              </a:spcBef>
              <a:spcAft>
                <a:spcPts val="0"/>
              </a:spcAft>
              <a:defRPr/>
            </a:pPr>
            <a:r>
              <a:rPr lang="en-US" dirty="0"/>
              <a:t>Subject : Seminar </a:t>
            </a:r>
          </a:p>
          <a:p>
            <a:pPr algn="ctr" fontAlgn="auto">
              <a:spcBef>
                <a:spcPts val="0"/>
              </a:spcBef>
              <a:spcAft>
                <a:spcPts val="0"/>
              </a:spcAft>
              <a:defRPr/>
            </a:pPr>
            <a:r>
              <a:rPr lang="en-US" dirty="0"/>
              <a:t>Topic :  Ai</a:t>
            </a:r>
          </a:p>
        </p:txBody>
      </p:sp>
      <p:sp>
        <p:nvSpPr>
          <p:cNvPr id="12" name="TextBox 11">
            <a:extLst>
              <a:ext uri="{FF2B5EF4-FFF2-40B4-BE49-F238E27FC236}">
                <a16:creationId xmlns:a16="http://schemas.microsoft.com/office/drawing/2014/main" id="{9B3C814A-B6A7-BC93-8155-C226EE925C9F}"/>
              </a:ext>
            </a:extLst>
          </p:cNvPr>
          <p:cNvSpPr txBox="1"/>
          <p:nvPr/>
        </p:nvSpPr>
        <p:spPr>
          <a:xfrm>
            <a:off x="491612" y="5704856"/>
            <a:ext cx="2064775" cy="646331"/>
          </a:xfrm>
          <a:prstGeom prst="rect">
            <a:avLst/>
          </a:prstGeom>
          <a:noFill/>
        </p:spPr>
        <p:txBody>
          <a:bodyPr wrap="square">
            <a:spAutoFit/>
          </a:bodyPr>
          <a:lstStyle/>
          <a:p>
            <a:r>
              <a:rPr lang="en-US" dirty="0"/>
              <a:t>Guided by : </a:t>
            </a:r>
          </a:p>
          <a:p>
            <a:r>
              <a:rPr lang="en-US" dirty="0" err="1"/>
              <a:t>Asst.Prof.Kruti</a:t>
            </a:r>
            <a:r>
              <a:rPr lang="en-US" dirty="0"/>
              <a:t> Patel</a:t>
            </a:r>
            <a:endParaRPr lang="en-IN" dirty="0"/>
          </a:p>
        </p:txBody>
      </p:sp>
      <p:sp>
        <p:nvSpPr>
          <p:cNvPr id="14" name="TextBox 13">
            <a:extLst>
              <a:ext uri="{FF2B5EF4-FFF2-40B4-BE49-F238E27FC236}">
                <a16:creationId xmlns:a16="http://schemas.microsoft.com/office/drawing/2014/main" id="{3B532D33-2EDA-0FC7-1E3F-B6F0D086204A}"/>
              </a:ext>
            </a:extLst>
          </p:cNvPr>
          <p:cNvSpPr txBox="1"/>
          <p:nvPr/>
        </p:nvSpPr>
        <p:spPr>
          <a:xfrm>
            <a:off x="9617461" y="5704856"/>
            <a:ext cx="1781908" cy="923330"/>
          </a:xfrm>
          <a:prstGeom prst="rect">
            <a:avLst/>
          </a:prstGeom>
          <a:noFill/>
        </p:spPr>
        <p:txBody>
          <a:bodyPr wrap="square">
            <a:spAutoFit/>
          </a:bodyPr>
          <a:lstStyle/>
          <a:p>
            <a:r>
              <a:rPr lang="en-US" dirty="0" err="1"/>
              <a:t>Presentnted</a:t>
            </a:r>
            <a:r>
              <a:rPr lang="en-US" dirty="0"/>
              <a:t> by :</a:t>
            </a:r>
          </a:p>
          <a:p>
            <a:r>
              <a:rPr lang="en-US" dirty="0" err="1"/>
              <a:t>Sonani</a:t>
            </a:r>
            <a:r>
              <a:rPr lang="en-US" dirty="0"/>
              <a:t> Darsh.</a:t>
            </a:r>
          </a:p>
          <a:p>
            <a:r>
              <a:rPr lang="en-US" dirty="0"/>
              <a:t>(2102020101802)</a:t>
            </a:r>
            <a:endParaRPr lang="en-IN" dirty="0"/>
          </a:p>
        </p:txBody>
      </p:sp>
    </p:spTree>
    <p:extLst>
      <p:ext uri="{BB962C8B-B14F-4D97-AF65-F5344CB8AC3E}">
        <p14:creationId xmlns:p14="http://schemas.microsoft.com/office/powerpoint/2010/main" val="183363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324131" y="925361"/>
            <a:ext cx="5543738" cy="1325563"/>
          </a:xfrm>
        </p:spPr>
        <p:txBody>
          <a:bodyPr/>
          <a:lstStyle/>
          <a:p>
            <a:r>
              <a:rPr lang="en-IN" dirty="0"/>
              <a:t>Healthcare Applications</a:t>
            </a:r>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838200" y="2611342"/>
            <a:ext cx="10515600" cy="4738720"/>
          </a:xfrm>
        </p:spPr>
        <p:txBody>
          <a:bodyPr>
            <a:normAutofit/>
          </a:bodyPr>
          <a:lstStyle/>
          <a:p>
            <a:pPr algn="l">
              <a:buFont typeface="Arial" panose="020B0604020202020204" pitchFamily="34" charset="0"/>
              <a:buChar char="•"/>
            </a:pPr>
            <a:r>
              <a:rPr lang="en-US" dirty="0"/>
              <a:t>Medical Image Analysis: AI algorithms analyze medical images (MRI, CT scans, X-rays) to detect abnormalities, tumors, fractures, and other medical conditions with high accuracy.</a:t>
            </a:r>
          </a:p>
          <a:p>
            <a:pPr algn="l">
              <a:buFont typeface="Arial" panose="020B0604020202020204" pitchFamily="34" charset="0"/>
              <a:buChar char="•"/>
            </a:pPr>
            <a:r>
              <a:rPr lang="en-US" dirty="0"/>
              <a:t>Drug Discovery: AI accelerates drug discovery by analyzing molecular structures, simulating drug interactions, and predicting potential candidates for new medications.</a:t>
            </a:r>
            <a:br>
              <a:rPr lang="en-US" dirty="0"/>
            </a:br>
            <a:br>
              <a:rPr lang="en-US" dirty="0"/>
            </a:br>
            <a:endParaRPr lang="en-US" dirty="0"/>
          </a:p>
        </p:txBody>
      </p:sp>
      <p:sp>
        <p:nvSpPr>
          <p:cNvPr id="6" name="Date Placeholder 5">
            <a:extLst>
              <a:ext uri="{FF2B5EF4-FFF2-40B4-BE49-F238E27FC236}">
                <a16:creationId xmlns:a16="http://schemas.microsoft.com/office/drawing/2014/main" id="{A80BEBC1-5AB7-88B0-79DF-24A012FFEE58}"/>
              </a:ext>
            </a:extLst>
          </p:cNvPr>
          <p:cNvSpPr>
            <a:spLocks noGrp="1"/>
          </p:cNvSpPr>
          <p:nvPr>
            <p:ph type="dt" sz="half" idx="10"/>
          </p:nvPr>
        </p:nvSpPr>
        <p:spPr/>
        <p:txBody>
          <a:bodyPr/>
          <a:lstStyle/>
          <a:p>
            <a:fld id="{38B14310-96A6-4BD3-B9D8-CA3FFE91D1D4}" type="datetime1">
              <a:rPr lang="en-IN" smtClean="0"/>
              <a:t>19-Apr-24</a:t>
            </a:fld>
            <a:endParaRPr lang="en-IN"/>
          </a:p>
        </p:txBody>
      </p:sp>
      <p:sp>
        <p:nvSpPr>
          <p:cNvPr id="7" name="Footer Placeholder 6">
            <a:extLst>
              <a:ext uri="{FF2B5EF4-FFF2-40B4-BE49-F238E27FC236}">
                <a16:creationId xmlns:a16="http://schemas.microsoft.com/office/drawing/2014/main" id="{9E49557B-1284-DC40-18F2-682372AD34A7}"/>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A291B37D-C6E7-4513-15DF-ABD77C09EA7F}"/>
              </a:ext>
            </a:extLst>
          </p:cNvPr>
          <p:cNvSpPr>
            <a:spLocks noGrp="1"/>
          </p:cNvSpPr>
          <p:nvPr>
            <p:ph type="sldNum" sz="quarter" idx="12"/>
          </p:nvPr>
        </p:nvSpPr>
        <p:spPr/>
        <p:txBody>
          <a:bodyPr/>
          <a:lstStyle/>
          <a:p>
            <a:fld id="{2523B2B7-276A-4430-89B1-E8528B1A0FC8}" type="slidenum">
              <a:rPr lang="en-IN" smtClean="0"/>
              <a:t>10</a:t>
            </a:fld>
            <a:endParaRPr lang="en-IN"/>
          </a:p>
        </p:txBody>
      </p:sp>
    </p:spTree>
    <p:extLst>
      <p:ext uri="{BB962C8B-B14F-4D97-AF65-F5344CB8AC3E}">
        <p14:creationId xmlns:p14="http://schemas.microsoft.com/office/powerpoint/2010/main" val="1421957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378208" y="982662"/>
            <a:ext cx="5435583" cy="1325563"/>
          </a:xfrm>
        </p:spPr>
        <p:txBody>
          <a:bodyPr/>
          <a:lstStyle/>
          <a:p>
            <a:r>
              <a:rPr lang="en-IN" dirty="0"/>
              <a:t>Healthcare Applications</a:t>
            </a:r>
          </a:p>
        </p:txBody>
      </p:sp>
      <p:pic>
        <p:nvPicPr>
          <p:cNvPr id="7" name="Content Placeholder 6">
            <a:extLst>
              <a:ext uri="{FF2B5EF4-FFF2-40B4-BE49-F238E27FC236}">
                <a16:creationId xmlns:a16="http://schemas.microsoft.com/office/drawing/2014/main" id="{C35A11F8-851E-E760-C299-9DBA51110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6690" y="2557463"/>
            <a:ext cx="6318618" cy="3317875"/>
          </a:xfrm>
        </p:spPr>
      </p:pic>
      <p:sp>
        <p:nvSpPr>
          <p:cNvPr id="3" name="Date Placeholder 2">
            <a:extLst>
              <a:ext uri="{FF2B5EF4-FFF2-40B4-BE49-F238E27FC236}">
                <a16:creationId xmlns:a16="http://schemas.microsoft.com/office/drawing/2014/main" id="{29FC9DCD-D953-5EF9-A220-CAB13E3BA194}"/>
              </a:ext>
            </a:extLst>
          </p:cNvPr>
          <p:cNvSpPr>
            <a:spLocks noGrp="1"/>
          </p:cNvSpPr>
          <p:nvPr>
            <p:ph type="dt" sz="half" idx="10"/>
          </p:nvPr>
        </p:nvSpPr>
        <p:spPr/>
        <p:txBody>
          <a:bodyPr/>
          <a:lstStyle/>
          <a:p>
            <a:fld id="{E19E0BA9-3E79-4915-A068-536499C442AA}" type="datetime1">
              <a:rPr lang="en-IN" smtClean="0"/>
              <a:t>19-Apr-24</a:t>
            </a:fld>
            <a:endParaRPr lang="en-IN"/>
          </a:p>
        </p:txBody>
      </p:sp>
      <p:sp>
        <p:nvSpPr>
          <p:cNvPr id="6" name="Footer Placeholder 5">
            <a:extLst>
              <a:ext uri="{FF2B5EF4-FFF2-40B4-BE49-F238E27FC236}">
                <a16:creationId xmlns:a16="http://schemas.microsoft.com/office/drawing/2014/main" id="{69C150EE-3966-3D0F-DA86-B9E79A4D29F8}"/>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DB6BC42B-A384-78DF-D665-8857E4C9B714}"/>
              </a:ext>
            </a:extLst>
          </p:cNvPr>
          <p:cNvSpPr>
            <a:spLocks noGrp="1"/>
          </p:cNvSpPr>
          <p:nvPr>
            <p:ph type="sldNum" sz="quarter" idx="12"/>
          </p:nvPr>
        </p:nvSpPr>
        <p:spPr/>
        <p:txBody>
          <a:bodyPr/>
          <a:lstStyle/>
          <a:p>
            <a:fld id="{2523B2B7-276A-4430-89B1-E8528B1A0FC8}" type="slidenum">
              <a:rPr lang="en-IN" smtClean="0"/>
              <a:t>11</a:t>
            </a:fld>
            <a:endParaRPr lang="en-IN"/>
          </a:p>
        </p:txBody>
      </p:sp>
    </p:spTree>
    <p:extLst>
      <p:ext uri="{BB962C8B-B14F-4D97-AF65-F5344CB8AC3E}">
        <p14:creationId xmlns:p14="http://schemas.microsoft.com/office/powerpoint/2010/main" val="425110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627834" y="945221"/>
            <a:ext cx="4973467" cy="1325563"/>
          </a:xfrm>
        </p:spPr>
        <p:txBody>
          <a:bodyPr/>
          <a:lstStyle/>
          <a:p>
            <a:r>
              <a:rPr lang="en-IN" dirty="0"/>
              <a:t>Finance Applications</a:t>
            </a:r>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838200" y="2611342"/>
            <a:ext cx="10515600" cy="4738720"/>
          </a:xfrm>
        </p:spPr>
        <p:txBody>
          <a:bodyPr>
            <a:normAutofit/>
          </a:bodyPr>
          <a:lstStyle/>
          <a:p>
            <a:pPr algn="l">
              <a:buFont typeface="Arial" panose="020B0604020202020204" pitchFamily="34" charset="0"/>
              <a:buChar char="•"/>
            </a:pPr>
            <a:r>
              <a:rPr lang="en-US" dirty="0"/>
              <a:t>Algorithmic Trading: AI-powered trading systems execute high-frequency trades based on market data, news sentiment analysis, and predictive analytics to optimize investment strategies and maximize returns.</a:t>
            </a:r>
          </a:p>
          <a:p>
            <a:pPr algn="l">
              <a:buFont typeface="Arial" panose="020B0604020202020204" pitchFamily="34" charset="0"/>
              <a:buChar char="•"/>
            </a:pPr>
            <a:r>
              <a:rPr lang="en-US" dirty="0"/>
              <a:t>Personalized Banking: AI chatbots provide personalized financial advice, assist with account management, and offer proactive recommendations on budgeting, saving, and investing.</a:t>
            </a:r>
          </a:p>
        </p:txBody>
      </p:sp>
      <p:sp>
        <p:nvSpPr>
          <p:cNvPr id="6" name="Date Placeholder 5">
            <a:extLst>
              <a:ext uri="{FF2B5EF4-FFF2-40B4-BE49-F238E27FC236}">
                <a16:creationId xmlns:a16="http://schemas.microsoft.com/office/drawing/2014/main" id="{61C1197A-4B01-27D6-D3CC-E43F869BB271}"/>
              </a:ext>
            </a:extLst>
          </p:cNvPr>
          <p:cNvSpPr>
            <a:spLocks noGrp="1"/>
          </p:cNvSpPr>
          <p:nvPr>
            <p:ph type="dt" sz="half" idx="10"/>
          </p:nvPr>
        </p:nvSpPr>
        <p:spPr/>
        <p:txBody>
          <a:bodyPr/>
          <a:lstStyle/>
          <a:p>
            <a:fld id="{27B4BEF6-EEB0-4EAD-8407-18B79904B74C}" type="datetime1">
              <a:rPr lang="en-IN" smtClean="0"/>
              <a:t>19-Apr-24</a:t>
            </a:fld>
            <a:endParaRPr lang="en-IN"/>
          </a:p>
        </p:txBody>
      </p:sp>
      <p:sp>
        <p:nvSpPr>
          <p:cNvPr id="7" name="Footer Placeholder 6">
            <a:extLst>
              <a:ext uri="{FF2B5EF4-FFF2-40B4-BE49-F238E27FC236}">
                <a16:creationId xmlns:a16="http://schemas.microsoft.com/office/drawing/2014/main" id="{93507FD0-9BA3-AC58-890F-4A36356FB508}"/>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C0E57C0B-3B5D-3A21-DF98-4BF116B12950}"/>
              </a:ext>
            </a:extLst>
          </p:cNvPr>
          <p:cNvSpPr>
            <a:spLocks noGrp="1"/>
          </p:cNvSpPr>
          <p:nvPr>
            <p:ph type="sldNum" sz="quarter" idx="12"/>
          </p:nvPr>
        </p:nvSpPr>
        <p:spPr/>
        <p:txBody>
          <a:bodyPr/>
          <a:lstStyle/>
          <a:p>
            <a:fld id="{2523B2B7-276A-4430-89B1-E8528B1A0FC8}" type="slidenum">
              <a:rPr lang="en-IN" smtClean="0"/>
              <a:t>12</a:t>
            </a:fld>
            <a:endParaRPr lang="en-IN"/>
          </a:p>
        </p:txBody>
      </p:sp>
    </p:spTree>
    <p:extLst>
      <p:ext uri="{BB962C8B-B14F-4D97-AF65-F5344CB8AC3E}">
        <p14:creationId xmlns:p14="http://schemas.microsoft.com/office/powerpoint/2010/main" val="2444752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668260" y="889000"/>
            <a:ext cx="4855480" cy="1325563"/>
          </a:xfrm>
        </p:spPr>
        <p:txBody>
          <a:bodyPr/>
          <a:lstStyle/>
          <a:p>
            <a:r>
              <a:rPr lang="en-IN" dirty="0"/>
              <a:t>Finance Applications</a:t>
            </a:r>
          </a:p>
        </p:txBody>
      </p:sp>
      <p:pic>
        <p:nvPicPr>
          <p:cNvPr id="7" name="Content Placeholder 6">
            <a:extLst>
              <a:ext uri="{FF2B5EF4-FFF2-40B4-BE49-F238E27FC236}">
                <a16:creationId xmlns:a16="http://schemas.microsoft.com/office/drawing/2014/main" id="{4C9E37E8-014E-02E8-E903-7445BF001A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7434" y="2739039"/>
            <a:ext cx="6517132" cy="3229961"/>
          </a:xfrm>
        </p:spPr>
      </p:pic>
      <p:sp>
        <p:nvSpPr>
          <p:cNvPr id="3" name="Date Placeholder 2">
            <a:extLst>
              <a:ext uri="{FF2B5EF4-FFF2-40B4-BE49-F238E27FC236}">
                <a16:creationId xmlns:a16="http://schemas.microsoft.com/office/drawing/2014/main" id="{9F56FDA5-5CBF-C71F-EB8B-DADC136550DA}"/>
              </a:ext>
            </a:extLst>
          </p:cNvPr>
          <p:cNvSpPr>
            <a:spLocks noGrp="1"/>
          </p:cNvSpPr>
          <p:nvPr>
            <p:ph type="dt" sz="half" idx="10"/>
          </p:nvPr>
        </p:nvSpPr>
        <p:spPr/>
        <p:txBody>
          <a:bodyPr/>
          <a:lstStyle/>
          <a:p>
            <a:fld id="{30E72408-8F32-4C5D-851A-EE5E67D5F0E9}" type="datetime1">
              <a:rPr lang="en-IN" smtClean="0"/>
              <a:t>19-Apr-24</a:t>
            </a:fld>
            <a:endParaRPr lang="en-IN"/>
          </a:p>
        </p:txBody>
      </p:sp>
      <p:sp>
        <p:nvSpPr>
          <p:cNvPr id="6" name="Footer Placeholder 5">
            <a:extLst>
              <a:ext uri="{FF2B5EF4-FFF2-40B4-BE49-F238E27FC236}">
                <a16:creationId xmlns:a16="http://schemas.microsoft.com/office/drawing/2014/main" id="{FB3726D8-602F-3EFD-807C-08CE0988EC7C}"/>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8D8DB2DB-0F1B-29DE-23A8-A883E0A450F9}"/>
              </a:ext>
            </a:extLst>
          </p:cNvPr>
          <p:cNvSpPr>
            <a:spLocks noGrp="1"/>
          </p:cNvSpPr>
          <p:nvPr>
            <p:ph type="sldNum" sz="quarter" idx="12"/>
          </p:nvPr>
        </p:nvSpPr>
        <p:spPr/>
        <p:txBody>
          <a:bodyPr/>
          <a:lstStyle/>
          <a:p>
            <a:fld id="{2523B2B7-276A-4430-89B1-E8528B1A0FC8}" type="slidenum">
              <a:rPr lang="en-IN" smtClean="0"/>
              <a:t>13</a:t>
            </a:fld>
            <a:endParaRPr lang="en-IN"/>
          </a:p>
        </p:txBody>
      </p:sp>
    </p:spTree>
    <p:extLst>
      <p:ext uri="{BB962C8B-B14F-4D97-AF65-F5344CB8AC3E}">
        <p14:creationId xmlns:p14="http://schemas.microsoft.com/office/powerpoint/2010/main" val="615123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383124" y="1061627"/>
            <a:ext cx="5425751" cy="1325563"/>
          </a:xfrm>
        </p:spPr>
        <p:txBody>
          <a:bodyPr/>
          <a:lstStyle/>
          <a:p>
            <a:r>
              <a:rPr lang="en-IN" dirty="0"/>
              <a:t>Education Applications</a:t>
            </a:r>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1514168" y="2526890"/>
            <a:ext cx="9839632" cy="3965985"/>
          </a:xfrm>
        </p:spPr>
        <p:txBody>
          <a:bodyPr>
            <a:normAutofit/>
          </a:bodyPr>
          <a:lstStyle/>
          <a:p>
            <a:pPr algn="l">
              <a:buFont typeface="Arial" panose="020B0604020202020204" pitchFamily="34" charset="0"/>
              <a:buChar char="•"/>
            </a:pPr>
            <a:r>
              <a:rPr lang="en-US" dirty="0"/>
              <a:t>Adaptive Learning: AI platforms deliver personalized learning experiences by adapting course content, pacing, and assessments to students' individual needs, learning styles, and proficiency levels.</a:t>
            </a:r>
          </a:p>
          <a:p>
            <a:pPr algn="l">
              <a:buFont typeface="Arial" panose="020B0604020202020204" pitchFamily="34" charset="0"/>
              <a:buChar char="•"/>
            </a:pPr>
            <a:r>
              <a:rPr lang="en-US" dirty="0"/>
              <a:t>Intelligent Tutoring Systems: AI tutors provide real-time feedback, guidance, and support to students, helping them master difficult concepts, identify learning gaps, and improve academic performance.</a:t>
            </a:r>
          </a:p>
        </p:txBody>
      </p:sp>
      <p:sp>
        <p:nvSpPr>
          <p:cNvPr id="6" name="Date Placeholder 5">
            <a:extLst>
              <a:ext uri="{FF2B5EF4-FFF2-40B4-BE49-F238E27FC236}">
                <a16:creationId xmlns:a16="http://schemas.microsoft.com/office/drawing/2014/main" id="{E6E2F293-CF81-CE17-E562-C4E3E95F969D}"/>
              </a:ext>
            </a:extLst>
          </p:cNvPr>
          <p:cNvSpPr>
            <a:spLocks noGrp="1"/>
          </p:cNvSpPr>
          <p:nvPr>
            <p:ph type="dt" sz="half" idx="10"/>
          </p:nvPr>
        </p:nvSpPr>
        <p:spPr/>
        <p:txBody>
          <a:bodyPr/>
          <a:lstStyle/>
          <a:p>
            <a:fld id="{47C574EA-D1FD-4DB5-9392-D2F9DC4F7729}" type="datetime1">
              <a:rPr lang="en-IN" smtClean="0"/>
              <a:t>19-Apr-24</a:t>
            </a:fld>
            <a:endParaRPr lang="en-IN"/>
          </a:p>
        </p:txBody>
      </p:sp>
      <p:sp>
        <p:nvSpPr>
          <p:cNvPr id="7" name="Footer Placeholder 6">
            <a:extLst>
              <a:ext uri="{FF2B5EF4-FFF2-40B4-BE49-F238E27FC236}">
                <a16:creationId xmlns:a16="http://schemas.microsoft.com/office/drawing/2014/main" id="{970746F9-3014-8B94-65C8-3A887397F4B6}"/>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E8D5EFA7-8363-43CD-F7FD-3FB6690044E8}"/>
              </a:ext>
            </a:extLst>
          </p:cNvPr>
          <p:cNvSpPr>
            <a:spLocks noGrp="1"/>
          </p:cNvSpPr>
          <p:nvPr>
            <p:ph type="sldNum" sz="quarter" idx="12"/>
          </p:nvPr>
        </p:nvSpPr>
        <p:spPr/>
        <p:txBody>
          <a:bodyPr/>
          <a:lstStyle/>
          <a:p>
            <a:fld id="{2523B2B7-276A-4430-89B1-E8528B1A0FC8}" type="slidenum">
              <a:rPr lang="en-IN" smtClean="0"/>
              <a:t>14</a:t>
            </a:fld>
            <a:endParaRPr lang="en-IN"/>
          </a:p>
        </p:txBody>
      </p:sp>
      <p:pic>
        <p:nvPicPr>
          <p:cNvPr id="9" name="Picture 8">
            <a:extLst>
              <a:ext uri="{FF2B5EF4-FFF2-40B4-BE49-F238E27FC236}">
                <a16:creationId xmlns:a16="http://schemas.microsoft.com/office/drawing/2014/main" id="{3F5B19F0-1522-3B9E-EE37-9E4BAE1D3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477" y="5080986"/>
            <a:ext cx="2939043" cy="1022751"/>
          </a:xfrm>
          <a:prstGeom prst="rect">
            <a:avLst/>
          </a:prstGeom>
        </p:spPr>
      </p:pic>
    </p:spTree>
    <p:extLst>
      <p:ext uri="{BB962C8B-B14F-4D97-AF65-F5344CB8AC3E}">
        <p14:creationId xmlns:p14="http://schemas.microsoft.com/office/powerpoint/2010/main" val="1517549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2853595" y="999489"/>
            <a:ext cx="6484807" cy="1325563"/>
          </a:xfrm>
        </p:spPr>
        <p:txBody>
          <a:bodyPr/>
          <a:lstStyle/>
          <a:p>
            <a:r>
              <a:rPr lang="en-IN" dirty="0"/>
              <a:t>Transportation Applications</a:t>
            </a:r>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1295401" y="2498188"/>
            <a:ext cx="10515600" cy="4738720"/>
          </a:xfrm>
        </p:spPr>
        <p:txBody>
          <a:bodyPr>
            <a:normAutofit/>
          </a:bodyPr>
          <a:lstStyle/>
          <a:p>
            <a:pPr algn="l">
              <a:buFont typeface="Arial" panose="020B0604020202020204" pitchFamily="34" charset="0"/>
              <a:buChar char="•"/>
            </a:pPr>
            <a:r>
              <a:rPr lang="en-US" dirty="0"/>
              <a:t>Autonomous Vehicles: AI-enabled self-driving cars use sensors, cameras, and machine learning algorithms to navigate roads, interpret traffic signals, and make real-time driving decisions to ensure passenger safety.</a:t>
            </a:r>
          </a:p>
        </p:txBody>
      </p:sp>
      <p:sp>
        <p:nvSpPr>
          <p:cNvPr id="6" name="Date Placeholder 5">
            <a:extLst>
              <a:ext uri="{FF2B5EF4-FFF2-40B4-BE49-F238E27FC236}">
                <a16:creationId xmlns:a16="http://schemas.microsoft.com/office/drawing/2014/main" id="{4ED3493C-51E8-F8C0-B11A-44B6165C0C8D}"/>
              </a:ext>
            </a:extLst>
          </p:cNvPr>
          <p:cNvSpPr>
            <a:spLocks noGrp="1"/>
          </p:cNvSpPr>
          <p:nvPr>
            <p:ph type="dt" sz="half" idx="10"/>
          </p:nvPr>
        </p:nvSpPr>
        <p:spPr/>
        <p:txBody>
          <a:bodyPr/>
          <a:lstStyle/>
          <a:p>
            <a:fld id="{2EB0C565-0CD8-4BFC-B507-BCCDCB4FC808}" type="datetime1">
              <a:rPr lang="en-IN" smtClean="0"/>
              <a:t>19-Apr-24</a:t>
            </a:fld>
            <a:endParaRPr lang="en-IN"/>
          </a:p>
        </p:txBody>
      </p:sp>
      <p:sp>
        <p:nvSpPr>
          <p:cNvPr id="8" name="Footer Placeholder 7">
            <a:extLst>
              <a:ext uri="{FF2B5EF4-FFF2-40B4-BE49-F238E27FC236}">
                <a16:creationId xmlns:a16="http://schemas.microsoft.com/office/drawing/2014/main" id="{FF7D960D-E74D-635C-3ECC-5D5883F9A901}"/>
              </a:ext>
            </a:extLst>
          </p:cNvPr>
          <p:cNvSpPr>
            <a:spLocks noGrp="1"/>
          </p:cNvSpPr>
          <p:nvPr>
            <p:ph type="ftr" sz="quarter" idx="11"/>
          </p:nvPr>
        </p:nvSpPr>
        <p:spPr/>
        <p:txBody>
          <a:bodyPr/>
          <a:lstStyle/>
          <a:p>
            <a:r>
              <a:rPr lang="en-IN"/>
              <a:t>2102020101802</a:t>
            </a:r>
          </a:p>
        </p:txBody>
      </p:sp>
      <p:sp>
        <p:nvSpPr>
          <p:cNvPr id="9" name="Slide Number Placeholder 8">
            <a:extLst>
              <a:ext uri="{FF2B5EF4-FFF2-40B4-BE49-F238E27FC236}">
                <a16:creationId xmlns:a16="http://schemas.microsoft.com/office/drawing/2014/main" id="{48A8C86A-706B-528F-15F8-E7181EC63A8F}"/>
              </a:ext>
            </a:extLst>
          </p:cNvPr>
          <p:cNvSpPr>
            <a:spLocks noGrp="1"/>
          </p:cNvSpPr>
          <p:nvPr>
            <p:ph type="sldNum" sz="quarter" idx="12"/>
          </p:nvPr>
        </p:nvSpPr>
        <p:spPr/>
        <p:txBody>
          <a:bodyPr/>
          <a:lstStyle/>
          <a:p>
            <a:fld id="{2523B2B7-276A-4430-89B1-E8528B1A0FC8}" type="slidenum">
              <a:rPr lang="en-IN" smtClean="0"/>
              <a:t>15</a:t>
            </a:fld>
            <a:endParaRPr lang="en-IN"/>
          </a:p>
        </p:txBody>
      </p:sp>
      <p:pic>
        <p:nvPicPr>
          <p:cNvPr id="7" name="Picture 6">
            <a:extLst>
              <a:ext uri="{FF2B5EF4-FFF2-40B4-BE49-F238E27FC236}">
                <a16:creationId xmlns:a16="http://schemas.microsoft.com/office/drawing/2014/main" id="{84879315-D833-AB0D-875F-C840EF048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488" y="4237573"/>
            <a:ext cx="6623019" cy="1620938"/>
          </a:xfrm>
          <a:prstGeom prst="rect">
            <a:avLst/>
          </a:prstGeom>
        </p:spPr>
      </p:pic>
    </p:spTree>
    <p:extLst>
      <p:ext uri="{BB962C8B-B14F-4D97-AF65-F5344CB8AC3E}">
        <p14:creationId xmlns:p14="http://schemas.microsoft.com/office/powerpoint/2010/main" val="118355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2690402" y="1003586"/>
            <a:ext cx="6811196" cy="1325563"/>
          </a:xfrm>
        </p:spPr>
        <p:txBody>
          <a:bodyPr>
            <a:normAutofit fontScale="90000"/>
          </a:bodyPr>
          <a:lstStyle/>
          <a:p>
            <a:pPr algn="l"/>
            <a:r>
              <a:rPr lang="en-IN" dirty="0"/>
              <a:t>Customer Service Applications</a:t>
            </a:r>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1295401" y="2611342"/>
            <a:ext cx="10515600" cy="4738720"/>
          </a:xfrm>
        </p:spPr>
        <p:txBody>
          <a:bodyPr>
            <a:normAutofit/>
          </a:bodyPr>
          <a:lstStyle/>
          <a:p>
            <a:pPr algn="l">
              <a:buFont typeface="Arial" panose="020B0604020202020204" pitchFamily="34" charset="0"/>
              <a:buChar char="•"/>
            </a:pPr>
            <a:r>
              <a:rPr lang="en-US" dirty="0"/>
              <a:t>Virtual Assistants: AI-powered chatbots and virtual agents interact with customers through natural language processing (NLP) to answer inquiries, resolve issues, and provide personalized recommendations 24/7.</a:t>
            </a:r>
          </a:p>
        </p:txBody>
      </p:sp>
      <p:sp>
        <p:nvSpPr>
          <p:cNvPr id="6" name="Date Placeholder 5">
            <a:extLst>
              <a:ext uri="{FF2B5EF4-FFF2-40B4-BE49-F238E27FC236}">
                <a16:creationId xmlns:a16="http://schemas.microsoft.com/office/drawing/2014/main" id="{C6E5F63F-39B3-24DE-D6AF-7099EB8F121A}"/>
              </a:ext>
            </a:extLst>
          </p:cNvPr>
          <p:cNvSpPr>
            <a:spLocks noGrp="1"/>
          </p:cNvSpPr>
          <p:nvPr>
            <p:ph type="dt" sz="half" idx="10"/>
          </p:nvPr>
        </p:nvSpPr>
        <p:spPr/>
        <p:txBody>
          <a:bodyPr/>
          <a:lstStyle/>
          <a:p>
            <a:fld id="{1272CB12-2789-4B64-B5D8-121EAA618ADC}" type="datetime1">
              <a:rPr lang="en-IN" smtClean="0"/>
              <a:t>19-Apr-24</a:t>
            </a:fld>
            <a:endParaRPr lang="en-IN"/>
          </a:p>
        </p:txBody>
      </p:sp>
      <p:sp>
        <p:nvSpPr>
          <p:cNvPr id="7" name="Footer Placeholder 6">
            <a:extLst>
              <a:ext uri="{FF2B5EF4-FFF2-40B4-BE49-F238E27FC236}">
                <a16:creationId xmlns:a16="http://schemas.microsoft.com/office/drawing/2014/main" id="{40BD3713-EEA8-2E77-74B2-051AD283F008}"/>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487D6703-6ED4-6608-49AB-033C294F7152}"/>
              </a:ext>
            </a:extLst>
          </p:cNvPr>
          <p:cNvSpPr>
            <a:spLocks noGrp="1"/>
          </p:cNvSpPr>
          <p:nvPr>
            <p:ph type="sldNum" sz="quarter" idx="12"/>
          </p:nvPr>
        </p:nvSpPr>
        <p:spPr/>
        <p:txBody>
          <a:bodyPr/>
          <a:lstStyle/>
          <a:p>
            <a:fld id="{2523B2B7-276A-4430-89B1-E8528B1A0FC8}" type="slidenum">
              <a:rPr lang="en-IN" smtClean="0"/>
              <a:t>16</a:t>
            </a:fld>
            <a:endParaRPr lang="en-IN"/>
          </a:p>
        </p:txBody>
      </p:sp>
      <p:pic>
        <p:nvPicPr>
          <p:cNvPr id="10" name="Picture 9">
            <a:extLst>
              <a:ext uri="{FF2B5EF4-FFF2-40B4-BE49-F238E27FC236}">
                <a16:creationId xmlns:a16="http://schemas.microsoft.com/office/drawing/2014/main" id="{2FC29D19-717B-55CE-4CA8-5EFDC08BC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644" y="4501292"/>
            <a:ext cx="4108712" cy="1661090"/>
          </a:xfrm>
          <a:prstGeom prst="rect">
            <a:avLst/>
          </a:prstGeom>
        </p:spPr>
      </p:pic>
    </p:spTree>
    <p:extLst>
      <p:ext uri="{BB962C8B-B14F-4D97-AF65-F5344CB8AC3E}">
        <p14:creationId xmlns:p14="http://schemas.microsoft.com/office/powerpoint/2010/main" val="575160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049178" y="984356"/>
            <a:ext cx="6093642" cy="1325563"/>
          </a:xfrm>
        </p:spPr>
        <p:txBody>
          <a:bodyPr>
            <a:normAutofit/>
          </a:bodyPr>
          <a:lstStyle/>
          <a:p>
            <a:pPr algn="l"/>
            <a:r>
              <a:rPr lang="en-IN" dirty="0"/>
              <a:t>Cybersecurity Applications</a:t>
            </a:r>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1295401" y="2611342"/>
            <a:ext cx="10515600" cy="4738720"/>
          </a:xfrm>
        </p:spPr>
        <p:txBody>
          <a:bodyPr>
            <a:normAutofit/>
          </a:bodyPr>
          <a:lstStyle/>
          <a:p>
            <a:pPr algn="l">
              <a:buFont typeface="Arial" panose="020B0604020202020204" pitchFamily="34" charset="0"/>
              <a:buChar char="•"/>
            </a:pPr>
            <a:r>
              <a:rPr lang="en-US" dirty="0"/>
              <a:t>Threat Detection: AI systems detect and mitigate cybersecurity threats, including malware, phishing attacks, and data breaches, by monitoring network traffic, identifying anomalies, and responding in real-time</a:t>
            </a:r>
          </a:p>
        </p:txBody>
      </p:sp>
      <p:sp>
        <p:nvSpPr>
          <p:cNvPr id="6" name="Date Placeholder 5">
            <a:extLst>
              <a:ext uri="{FF2B5EF4-FFF2-40B4-BE49-F238E27FC236}">
                <a16:creationId xmlns:a16="http://schemas.microsoft.com/office/drawing/2014/main" id="{3B3E114E-744A-E6D8-4E87-970137C7A14D}"/>
              </a:ext>
            </a:extLst>
          </p:cNvPr>
          <p:cNvSpPr>
            <a:spLocks noGrp="1"/>
          </p:cNvSpPr>
          <p:nvPr>
            <p:ph type="dt" sz="half" idx="10"/>
          </p:nvPr>
        </p:nvSpPr>
        <p:spPr/>
        <p:txBody>
          <a:bodyPr/>
          <a:lstStyle/>
          <a:p>
            <a:fld id="{C9BFFED6-7DC2-4283-9BD8-27EDC8381E26}" type="datetime1">
              <a:rPr lang="en-IN" smtClean="0"/>
              <a:t>19-Apr-24</a:t>
            </a:fld>
            <a:endParaRPr lang="en-IN"/>
          </a:p>
        </p:txBody>
      </p:sp>
      <p:sp>
        <p:nvSpPr>
          <p:cNvPr id="8" name="Footer Placeholder 7">
            <a:extLst>
              <a:ext uri="{FF2B5EF4-FFF2-40B4-BE49-F238E27FC236}">
                <a16:creationId xmlns:a16="http://schemas.microsoft.com/office/drawing/2014/main" id="{FF4A42B3-2CC9-4078-204D-CD27A4239FF2}"/>
              </a:ext>
            </a:extLst>
          </p:cNvPr>
          <p:cNvSpPr>
            <a:spLocks noGrp="1"/>
          </p:cNvSpPr>
          <p:nvPr>
            <p:ph type="ftr" sz="quarter" idx="11"/>
          </p:nvPr>
        </p:nvSpPr>
        <p:spPr/>
        <p:txBody>
          <a:bodyPr/>
          <a:lstStyle/>
          <a:p>
            <a:r>
              <a:rPr lang="en-IN"/>
              <a:t>2102020101802</a:t>
            </a:r>
          </a:p>
        </p:txBody>
      </p:sp>
      <p:sp>
        <p:nvSpPr>
          <p:cNvPr id="9" name="Slide Number Placeholder 8">
            <a:extLst>
              <a:ext uri="{FF2B5EF4-FFF2-40B4-BE49-F238E27FC236}">
                <a16:creationId xmlns:a16="http://schemas.microsoft.com/office/drawing/2014/main" id="{E6C71334-1BD8-D85B-72F8-EE223362A100}"/>
              </a:ext>
            </a:extLst>
          </p:cNvPr>
          <p:cNvSpPr>
            <a:spLocks noGrp="1"/>
          </p:cNvSpPr>
          <p:nvPr>
            <p:ph type="sldNum" sz="quarter" idx="12"/>
          </p:nvPr>
        </p:nvSpPr>
        <p:spPr/>
        <p:txBody>
          <a:bodyPr/>
          <a:lstStyle/>
          <a:p>
            <a:fld id="{2523B2B7-276A-4430-89B1-E8528B1A0FC8}" type="slidenum">
              <a:rPr lang="en-IN" smtClean="0"/>
              <a:t>17</a:t>
            </a:fld>
            <a:endParaRPr lang="en-IN"/>
          </a:p>
        </p:txBody>
      </p:sp>
      <p:pic>
        <p:nvPicPr>
          <p:cNvPr id="7" name="Picture 6">
            <a:extLst>
              <a:ext uri="{FF2B5EF4-FFF2-40B4-BE49-F238E27FC236}">
                <a16:creationId xmlns:a16="http://schemas.microsoft.com/office/drawing/2014/main" id="{1DAD5E04-C6BA-D410-2EE4-0BA34D3C5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013" y="4743508"/>
            <a:ext cx="3961973" cy="1435176"/>
          </a:xfrm>
          <a:prstGeom prst="rect">
            <a:avLst/>
          </a:prstGeom>
        </p:spPr>
      </p:pic>
    </p:spTree>
    <p:extLst>
      <p:ext uri="{BB962C8B-B14F-4D97-AF65-F5344CB8AC3E}">
        <p14:creationId xmlns:p14="http://schemas.microsoft.com/office/powerpoint/2010/main" val="1674127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273394" y="982662"/>
            <a:ext cx="3645209" cy="1325563"/>
          </a:xfrm>
        </p:spPr>
        <p:txBody>
          <a:bodyPr>
            <a:normAutofit/>
          </a:bodyPr>
          <a:lstStyle/>
          <a:p>
            <a:r>
              <a:rPr lang="en-IN" dirty="0"/>
              <a:t>Benefits of AI</a:t>
            </a:r>
          </a:p>
        </p:txBody>
      </p:sp>
      <p:pic>
        <p:nvPicPr>
          <p:cNvPr id="8" name="Content Placeholder 7">
            <a:extLst>
              <a:ext uri="{FF2B5EF4-FFF2-40B4-BE49-F238E27FC236}">
                <a16:creationId xmlns:a16="http://schemas.microsoft.com/office/drawing/2014/main" id="{688D11A0-7ECA-DF83-4520-1BF7E1AC87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5591" y="2557463"/>
            <a:ext cx="3100817" cy="3317875"/>
          </a:xfrm>
        </p:spPr>
      </p:pic>
      <p:sp>
        <p:nvSpPr>
          <p:cNvPr id="3" name="Date Placeholder 2">
            <a:extLst>
              <a:ext uri="{FF2B5EF4-FFF2-40B4-BE49-F238E27FC236}">
                <a16:creationId xmlns:a16="http://schemas.microsoft.com/office/drawing/2014/main" id="{16863ED6-D2A6-B8A3-D496-1EB43EB82031}"/>
              </a:ext>
            </a:extLst>
          </p:cNvPr>
          <p:cNvSpPr>
            <a:spLocks noGrp="1"/>
          </p:cNvSpPr>
          <p:nvPr>
            <p:ph type="dt" sz="half" idx="10"/>
          </p:nvPr>
        </p:nvSpPr>
        <p:spPr/>
        <p:txBody>
          <a:bodyPr/>
          <a:lstStyle/>
          <a:p>
            <a:fld id="{82126ADE-FC45-48A2-9416-4611F9D32836}" type="datetime1">
              <a:rPr lang="en-IN" smtClean="0"/>
              <a:t>19-Apr-24</a:t>
            </a:fld>
            <a:endParaRPr lang="en-IN"/>
          </a:p>
        </p:txBody>
      </p:sp>
      <p:sp>
        <p:nvSpPr>
          <p:cNvPr id="6" name="Footer Placeholder 5">
            <a:extLst>
              <a:ext uri="{FF2B5EF4-FFF2-40B4-BE49-F238E27FC236}">
                <a16:creationId xmlns:a16="http://schemas.microsoft.com/office/drawing/2014/main" id="{4BFE29D9-78E6-BD64-98FF-A0A5BE82EEE8}"/>
              </a:ext>
            </a:extLst>
          </p:cNvPr>
          <p:cNvSpPr>
            <a:spLocks noGrp="1"/>
          </p:cNvSpPr>
          <p:nvPr>
            <p:ph type="ftr" sz="quarter" idx="11"/>
          </p:nvPr>
        </p:nvSpPr>
        <p:spPr/>
        <p:txBody>
          <a:bodyPr/>
          <a:lstStyle/>
          <a:p>
            <a:r>
              <a:rPr lang="en-IN"/>
              <a:t>2102020101802</a:t>
            </a:r>
          </a:p>
        </p:txBody>
      </p:sp>
      <p:sp>
        <p:nvSpPr>
          <p:cNvPr id="7" name="Slide Number Placeholder 6">
            <a:extLst>
              <a:ext uri="{FF2B5EF4-FFF2-40B4-BE49-F238E27FC236}">
                <a16:creationId xmlns:a16="http://schemas.microsoft.com/office/drawing/2014/main" id="{BEF94870-6955-FFBA-7F29-C9585E5F61D4}"/>
              </a:ext>
            </a:extLst>
          </p:cNvPr>
          <p:cNvSpPr>
            <a:spLocks noGrp="1"/>
          </p:cNvSpPr>
          <p:nvPr>
            <p:ph type="sldNum" sz="quarter" idx="12"/>
          </p:nvPr>
        </p:nvSpPr>
        <p:spPr/>
        <p:txBody>
          <a:bodyPr/>
          <a:lstStyle/>
          <a:p>
            <a:fld id="{2523B2B7-276A-4430-89B1-E8528B1A0FC8}" type="slidenum">
              <a:rPr lang="en-IN" smtClean="0"/>
              <a:t>18</a:t>
            </a:fld>
            <a:endParaRPr lang="en-IN"/>
          </a:p>
        </p:txBody>
      </p:sp>
    </p:spTree>
    <p:extLst>
      <p:ext uri="{BB962C8B-B14F-4D97-AF65-F5344CB8AC3E}">
        <p14:creationId xmlns:p14="http://schemas.microsoft.com/office/powerpoint/2010/main" val="3900914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806362" y="982132"/>
            <a:ext cx="4579274" cy="1325563"/>
          </a:xfrm>
        </p:spPr>
        <p:txBody>
          <a:bodyPr>
            <a:normAutofit/>
          </a:bodyPr>
          <a:lstStyle/>
          <a:p>
            <a:r>
              <a:rPr lang="en-IN" dirty="0"/>
              <a:t>Business Efficiency</a:t>
            </a:r>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p:txBody>
          <a:bodyPr/>
          <a:lstStyle/>
          <a:p>
            <a:pPr algn="l">
              <a:buFont typeface="Arial" panose="020B0604020202020204" pitchFamily="34" charset="0"/>
              <a:buChar char="•"/>
            </a:pPr>
            <a:r>
              <a:rPr lang="en-US" dirty="0"/>
              <a:t>Automation of repetitive tasks leads to increased productivity.</a:t>
            </a:r>
          </a:p>
          <a:p>
            <a:pPr algn="l">
              <a:buFont typeface="Arial" panose="020B0604020202020204" pitchFamily="34" charset="0"/>
              <a:buChar char="•"/>
            </a:pPr>
            <a:r>
              <a:rPr lang="en-US" dirty="0"/>
              <a:t>Streamlining processes reduces the time and resources required for operations.</a:t>
            </a:r>
          </a:p>
          <a:p>
            <a:pPr algn="l">
              <a:buFont typeface="Arial" panose="020B0604020202020204" pitchFamily="34" charset="0"/>
              <a:buChar char="•"/>
            </a:pPr>
            <a:r>
              <a:rPr lang="en-US" dirty="0"/>
              <a:t>AI-powered analytics provide valuable insights for optimizing workflows and resource allocation.</a:t>
            </a:r>
          </a:p>
          <a:p>
            <a:endParaRPr lang="en-IN" dirty="0"/>
          </a:p>
        </p:txBody>
      </p:sp>
      <p:sp>
        <p:nvSpPr>
          <p:cNvPr id="3" name="Date Placeholder 2">
            <a:extLst>
              <a:ext uri="{FF2B5EF4-FFF2-40B4-BE49-F238E27FC236}">
                <a16:creationId xmlns:a16="http://schemas.microsoft.com/office/drawing/2014/main" id="{39745D68-4CD4-65E8-1BBB-183CD724E8EF}"/>
              </a:ext>
            </a:extLst>
          </p:cNvPr>
          <p:cNvSpPr>
            <a:spLocks noGrp="1"/>
          </p:cNvSpPr>
          <p:nvPr>
            <p:ph type="dt" sz="half" idx="10"/>
          </p:nvPr>
        </p:nvSpPr>
        <p:spPr/>
        <p:txBody>
          <a:bodyPr/>
          <a:lstStyle/>
          <a:p>
            <a:fld id="{5A9A0BFA-2120-49A1-AD54-BAEF5BF95BB4}" type="datetime1">
              <a:rPr lang="en-IN" smtClean="0"/>
              <a:t>19-Apr-24</a:t>
            </a:fld>
            <a:endParaRPr lang="en-IN"/>
          </a:p>
        </p:txBody>
      </p:sp>
      <p:sp>
        <p:nvSpPr>
          <p:cNvPr id="7" name="Footer Placeholder 6">
            <a:extLst>
              <a:ext uri="{FF2B5EF4-FFF2-40B4-BE49-F238E27FC236}">
                <a16:creationId xmlns:a16="http://schemas.microsoft.com/office/drawing/2014/main" id="{FCED4C29-0229-8CDF-BE63-75B828708A97}"/>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50230259-ED89-726D-487D-B2823FA363CB}"/>
              </a:ext>
            </a:extLst>
          </p:cNvPr>
          <p:cNvSpPr>
            <a:spLocks noGrp="1"/>
          </p:cNvSpPr>
          <p:nvPr>
            <p:ph type="sldNum" sz="quarter" idx="12"/>
          </p:nvPr>
        </p:nvSpPr>
        <p:spPr/>
        <p:txBody>
          <a:bodyPr/>
          <a:lstStyle/>
          <a:p>
            <a:fld id="{2523B2B7-276A-4430-89B1-E8528B1A0FC8}" type="slidenum">
              <a:rPr lang="en-IN" smtClean="0"/>
              <a:t>19</a:t>
            </a:fld>
            <a:endParaRPr lang="en-IN"/>
          </a:p>
        </p:txBody>
      </p:sp>
      <p:pic>
        <p:nvPicPr>
          <p:cNvPr id="9" name="Picture 8">
            <a:extLst>
              <a:ext uri="{FF2B5EF4-FFF2-40B4-BE49-F238E27FC236}">
                <a16:creationId xmlns:a16="http://schemas.microsoft.com/office/drawing/2014/main" id="{7FC8924D-76B0-50C5-8436-9CCC691E5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672" y="4773439"/>
            <a:ext cx="7163387" cy="1335261"/>
          </a:xfrm>
          <a:prstGeom prst="rect">
            <a:avLst/>
          </a:prstGeom>
        </p:spPr>
      </p:pic>
    </p:spTree>
    <p:extLst>
      <p:ext uri="{BB962C8B-B14F-4D97-AF65-F5344CB8AC3E}">
        <p14:creationId xmlns:p14="http://schemas.microsoft.com/office/powerpoint/2010/main" val="2819540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037371" y="699221"/>
            <a:ext cx="4117258" cy="1325563"/>
          </a:xfrm>
        </p:spPr>
        <p:txBody>
          <a:bodyPr>
            <a:normAutofit fontScale="90000"/>
          </a:bodyPr>
          <a:lstStyle/>
          <a:p>
            <a:r>
              <a:rPr lang="en-US" dirty="0"/>
              <a:t>                         Table Of Content</a:t>
            </a:r>
            <a:endParaRPr lang="en-IN" dirty="0"/>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5016909" y="2692684"/>
            <a:ext cx="2158181" cy="3139358"/>
          </a:xfrm>
        </p:spPr>
        <p:txBody>
          <a:bodyPr>
            <a:normAutofit fontScale="92500"/>
          </a:bodyPr>
          <a:lstStyle/>
          <a:p>
            <a:pPr marL="285750" indent="-285750" algn="ctr">
              <a:buFont typeface="Arial" panose="020B0604020202020204" pitchFamily="34" charset="0"/>
              <a:buChar char="•"/>
            </a:pPr>
            <a:r>
              <a:rPr lang="en-US" dirty="0"/>
              <a:t>About My Self</a:t>
            </a:r>
          </a:p>
          <a:p>
            <a:pPr marL="285750" indent="-285750" algn="ctr">
              <a:buFont typeface="Arial" panose="020B0604020202020204" pitchFamily="34" charset="0"/>
              <a:buChar char="•"/>
            </a:pPr>
            <a:r>
              <a:rPr lang="en-US" dirty="0"/>
              <a:t>About Ai</a:t>
            </a:r>
          </a:p>
          <a:p>
            <a:pPr marL="285750" indent="-285750" algn="ctr">
              <a:buFont typeface="Arial" panose="020B0604020202020204" pitchFamily="34" charset="0"/>
              <a:buChar char="•"/>
            </a:pPr>
            <a:r>
              <a:rPr lang="en-US" dirty="0"/>
              <a:t>Application</a:t>
            </a:r>
          </a:p>
          <a:p>
            <a:pPr marL="285750" indent="-285750" algn="ctr">
              <a:buFont typeface="Arial" panose="020B0604020202020204" pitchFamily="34" charset="0"/>
              <a:buChar char="•"/>
            </a:pPr>
            <a:r>
              <a:rPr lang="en-US" dirty="0"/>
              <a:t>Benefit of Ai</a:t>
            </a:r>
          </a:p>
          <a:p>
            <a:pPr marL="285750" indent="-285750" algn="ctr">
              <a:buFont typeface="Arial" panose="020B0604020202020204" pitchFamily="34" charset="0"/>
              <a:buChar char="•"/>
            </a:pPr>
            <a:r>
              <a:rPr lang="en-US" dirty="0"/>
              <a:t>Conclusion</a:t>
            </a:r>
          </a:p>
          <a:p>
            <a:pPr marL="285750" indent="-285750" algn="ctr">
              <a:buFont typeface="Arial" panose="020B0604020202020204" pitchFamily="34" charset="0"/>
              <a:buChar char="•"/>
            </a:pPr>
            <a:r>
              <a:rPr lang="en-US" dirty="0"/>
              <a:t>Reference</a:t>
            </a:r>
          </a:p>
          <a:p>
            <a:pPr marL="285750" indent="-285750" algn="ctr">
              <a:buFont typeface="Arial" panose="020B0604020202020204" pitchFamily="34" charset="0"/>
              <a:buChar char="•"/>
            </a:pPr>
            <a:endParaRPr lang="en-IN" dirty="0"/>
          </a:p>
          <a:p>
            <a:pPr marL="800100" lvl="1" indent="-342900" algn="just">
              <a:buFont typeface="+mj-lt"/>
              <a:buAutoNum type="arabicPeriod"/>
            </a:pPr>
            <a:endParaRPr lang="en-IN" dirty="0"/>
          </a:p>
          <a:p>
            <a:pPr marL="800100" lvl="1" indent="-342900" algn="just">
              <a:buFont typeface="+mj-lt"/>
              <a:buAutoNum type="arabicPeriod"/>
            </a:pPr>
            <a:endParaRPr lang="en-IN" dirty="0"/>
          </a:p>
          <a:p>
            <a:endParaRPr lang="en-US" dirty="0"/>
          </a:p>
        </p:txBody>
      </p:sp>
      <p:sp>
        <p:nvSpPr>
          <p:cNvPr id="4" name="Date Placeholder 3">
            <a:extLst>
              <a:ext uri="{FF2B5EF4-FFF2-40B4-BE49-F238E27FC236}">
                <a16:creationId xmlns:a16="http://schemas.microsoft.com/office/drawing/2014/main" id="{45434995-C9EB-7254-7B57-11050B481284}"/>
              </a:ext>
            </a:extLst>
          </p:cNvPr>
          <p:cNvSpPr>
            <a:spLocks noGrp="1"/>
          </p:cNvSpPr>
          <p:nvPr>
            <p:ph type="dt" sz="half" idx="10"/>
          </p:nvPr>
        </p:nvSpPr>
        <p:spPr/>
        <p:txBody>
          <a:bodyPr/>
          <a:lstStyle/>
          <a:p>
            <a:fld id="{7C23694A-C7E8-4256-A6EC-D061D78CA019}" type="datetime1">
              <a:rPr lang="en-IN" smtClean="0"/>
              <a:t>19-Apr-24</a:t>
            </a:fld>
            <a:endParaRPr lang="en-IN"/>
          </a:p>
        </p:txBody>
      </p:sp>
      <p:sp>
        <p:nvSpPr>
          <p:cNvPr id="7" name="Footer Placeholder 6">
            <a:extLst>
              <a:ext uri="{FF2B5EF4-FFF2-40B4-BE49-F238E27FC236}">
                <a16:creationId xmlns:a16="http://schemas.microsoft.com/office/drawing/2014/main" id="{7A3DDC16-8748-65DD-D19B-B64CEF6AAA48}"/>
              </a:ext>
            </a:extLst>
          </p:cNvPr>
          <p:cNvSpPr>
            <a:spLocks noGrp="1"/>
          </p:cNvSpPr>
          <p:nvPr>
            <p:ph type="ftr" sz="quarter" idx="11"/>
          </p:nvPr>
        </p:nvSpPr>
        <p:spPr/>
        <p:txBody>
          <a:bodyPr/>
          <a:lstStyle/>
          <a:p>
            <a:r>
              <a:rPr lang="en-IN" dirty="0"/>
              <a:t>2102020101802</a:t>
            </a:r>
          </a:p>
        </p:txBody>
      </p:sp>
      <p:sp>
        <p:nvSpPr>
          <p:cNvPr id="8" name="Slide Number Placeholder 7">
            <a:extLst>
              <a:ext uri="{FF2B5EF4-FFF2-40B4-BE49-F238E27FC236}">
                <a16:creationId xmlns:a16="http://schemas.microsoft.com/office/drawing/2014/main" id="{3909DF54-9DA0-0923-8E8F-7D6E0AD081E4}"/>
              </a:ext>
            </a:extLst>
          </p:cNvPr>
          <p:cNvSpPr>
            <a:spLocks noGrp="1"/>
          </p:cNvSpPr>
          <p:nvPr>
            <p:ph type="sldNum" sz="quarter" idx="12"/>
          </p:nvPr>
        </p:nvSpPr>
        <p:spPr/>
        <p:txBody>
          <a:bodyPr/>
          <a:lstStyle/>
          <a:p>
            <a:fld id="{2523B2B7-276A-4430-89B1-E8528B1A0FC8}" type="slidenum">
              <a:rPr lang="en-IN" smtClean="0"/>
              <a:t>2</a:t>
            </a:fld>
            <a:endParaRPr lang="en-IN"/>
          </a:p>
        </p:txBody>
      </p:sp>
    </p:spTree>
    <p:extLst>
      <p:ext uri="{BB962C8B-B14F-4D97-AF65-F5344CB8AC3E}">
        <p14:creationId xmlns:p14="http://schemas.microsoft.com/office/powerpoint/2010/main" val="225253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378659" y="982132"/>
            <a:ext cx="5434680" cy="1325563"/>
          </a:xfrm>
        </p:spPr>
        <p:txBody>
          <a:bodyPr>
            <a:normAutofit/>
          </a:bodyPr>
          <a:lstStyle/>
          <a:p>
            <a:r>
              <a:rPr lang="en-IN" dirty="0"/>
              <a:t>Accuracy and Precision</a:t>
            </a:r>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p:txBody>
          <a:bodyPr/>
          <a:lstStyle/>
          <a:p>
            <a:pPr algn="l">
              <a:buFont typeface="Arial" panose="020B0604020202020204" pitchFamily="34" charset="0"/>
              <a:buChar char="•"/>
            </a:pPr>
            <a:r>
              <a:rPr lang="en-US" dirty="0"/>
              <a:t>AI algorithms perform tasks with a high degree of accuracy, minimizing errors.</a:t>
            </a:r>
          </a:p>
          <a:p>
            <a:pPr algn="l">
              <a:buFont typeface="Arial" panose="020B0604020202020204" pitchFamily="34" charset="0"/>
              <a:buChar char="•"/>
            </a:pPr>
            <a:r>
              <a:rPr lang="en-US" dirty="0"/>
              <a:t>Predictive analytics and machine learning models improve accuracy in forecasting and decision-making.</a:t>
            </a:r>
          </a:p>
        </p:txBody>
      </p:sp>
      <p:sp>
        <p:nvSpPr>
          <p:cNvPr id="3" name="Date Placeholder 2">
            <a:extLst>
              <a:ext uri="{FF2B5EF4-FFF2-40B4-BE49-F238E27FC236}">
                <a16:creationId xmlns:a16="http://schemas.microsoft.com/office/drawing/2014/main" id="{B3E334AF-A5D3-ADAE-A4C8-B97C8676BDE2}"/>
              </a:ext>
            </a:extLst>
          </p:cNvPr>
          <p:cNvSpPr>
            <a:spLocks noGrp="1"/>
          </p:cNvSpPr>
          <p:nvPr>
            <p:ph type="dt" sz="half" idx="10"/>
          </p:nvPr>
        </p:nvSpPr>
        <p:spPr/>
        <p:txBody>
          <a:bodyPr/>
          <a:lstStyle/>
          <a:p>
            <a:fld id="{D8F4E11D-4FDB-4E12-A6DF-2976F4FFF8E8}" type="datetime1">
              <a:rPr lang="en-IN" smtClean="0"/>
              <a:t>19-Apr-24</a:t>
            </a:fld>
            <a:endParaRPr lang="en-IN"/>
          </a:p>
        </p:txBody>
      </p:sp>
      <p:sp>
        <p:nvSpPr>
          <p:cNvPr id="8" name="Footer Placeholder 7">
            <a:extLst>
              <a:ext uri="{FF2B5EF4-FFF2-40B4-BE49-F238E27FC236}">
                <a16:creationId xmlns:a16="http://schemas.microsoft.com/office/drawing/2014/main" id="{61AEB9DD-A0C8-A967-DA58-AE6BC89F42AE}"/>
              </a:ext>
            </a:extLst>
          </p:cNvPr>
          <p:cNvSpPr>
            <a:spLocks noGrp="1"/>
          </p:cNvSpPr>
          <p:nvPr>
            <p:ph type="ftr" sz="quarter" idx="11"/>
          </p:nvPr>
        </p:nvSpPr>
        <p:spPr/>
        <p:txBody>
          <a:bodyPr/>
          <a:lstStyle/>
          <a:p>
            <a:r>
              <a:rPr lang="en-IN"/>
              <a:t>2102020101802</a:t>
            </a:r>
          </a:p>
        </p:txBody>
      </p:sp>
      <p:sp>
        <p:nvSpPr>
          <p:cNvPr id="9" name="Slide Number Placeholder 8">
            <a:extLst>
              <a:ext uri="{FF2B5EF4-FFF2-40B4-BE49-F238E27FC236}">
                <a16:creationId xmlns:a16="http://schemas.microsoft.com/office/drawing/2014/main" id="{AE6FDE5E-93B1-7E8E-C28B-573A4F2D3C93}"/>
              </a:ext>
            </a:extLst>
          </p:cNvPr>
          <p:cNvSpPr>
            <a:spLocks noGrp="1"/>
          </p:cNvSpPr>
          <p:nvPr>
            <p:ph type="sldNum" sz="quarter" idx="12"/>
          </p:nvPr>
        </p:nvSpPr>
        <p:spPr/>
        <p:txBody>
          <a:bodyPr/>
          <a:lstStyle/>
          <a:p>
            <a:fld id="{2523B2B7-276A-4430-89B1-E8528B1A0FC8}" type="slidenum">
              <a:rPr lang="en-IN" smtClean="0"/>
              <a:t>20</a:t>
            </a:fld>
            <a:endParaRPr lang="en-IN"/>
          </a:p>
        </p:txBody>
      </p:sp>
      <p:pic>
        <p:nvPicPr>
          <p:cNvPr id="7" name="Picture 6">
            <a:extLst>
              <a:ext uri="{FF2B5EF4-FFF2-40B4-BE49-F238E27FC236}">
                <a16:creationId xmlns:a16="http://schemas.microsoft.com/office/drawing/2014/main" id="{A8C996D1-C9DB-AAB1-9EBC-BD7344ADA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841" y="4443482"/>
            <a:ext cx="5872315" cy="1478952"/>
          </a:xfrm>
          <a:prstGeom prst="rect">
            <a:avLst/>
          </a:prstGeom>
        </p:spPr>
      </p:pic>
    </p:spTree>
    <p:extLst>
      <p:ext uri="{BB962C8B-B14F-4D97-AF65-F5344CB8AC3E}">
        <p14:creationId xmlns:p14="http://schemas.microsoft.com/office/powerpoint/2010/main" val="301182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150491" y="1045494"/>
            <a:ext cx="3891016" cy="1325563"/>
          </a:xfrm>
        </p:spPr>
        <p:txBody>
          <a:bodyPr>
            <a:normAutofit/>
          </a:bodyPr>
          <a:lstStyle/>
          <a:p>
            <a:r>
              <a:rPr lang="en-IN" dirty="0"/>
              <a:t>Cost Reduction</a:t>
            </a:r>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a:xfrm>
            <a:off x="1295401" y="2572827"/>
            <a:ext cx="10515600" cy="4351338"/>
          </a:xfrm>
        </p:spPr>
        <p:txBody>
          <a:bodyPr/>
          <a:lstStyle/>
          <a:p>
            <a:pPr algn="l">
              <a:buFont typeface="Arial" panose="020B0604020202020204" pitchFamily="34" charset="0"/>
              <a:buChar char="•"/>
            </a:pPr>
            <a:r>
              <a:rPr lang="en-US" dirty="0"/>
              <a:t>Automation reduces the need for manual labor, saving on labor costs.</a:t>
            </a:r>
          </a:p>
          <a:p>
            <a:pPr algn="l">
              <a:buFont typeface="Arial" panose="020B0604020202020204" pitchFamily="34" charset="0"/>
              <a:buChar char="•"/>
            </a:pPr>
            <a:r>
              <a:rPr lang="en-US" dirty="0"/>
              <a:t>Predictive maintenance helps prevent equipment breakdowns, reducing maintenance expenses.</a:t>
            </a:r>
          </a:p>
        </p:txBody>
      </p:sp>
      <p:sp>
        <p:nvSpPr>
          <p:cNvPr id="3" name="Date Placeholder 2">
            <a:extLst>
              <a:ext uri="{FF2B5EF4-FFF2-40B4-BE49-F238E27FC236}">
                <a16:creationId xmlns:a16="http://schemas.microsoft.com/office/drawing/2014/main" id="{EFFF59DE-A42A-FDAE-3C08-9EFD820248B3}"/>
              </a:ext>
            </a:extLst>
          </p:cNvPr>
          <p:cNvSpPr>
            <a:spLocks noGrp="1"/>
          </p:cNvSpPr>
          <p:nvPr>
            <p:ph type="dt" sz="half" idx="10"/>
          </p:nvPr>
        </p:nvSpPr>
        <p:spPr/>
        <p:txBody>
          <a:bodyPr/>
          <a:lstStyle/>
          <a:p>
            <a:fld id="{93AA10ED-5BC1-4F88-8CEA-2B3DDFDE7B71}" type="datetime1">
              <a:rPr lang="en-IN" smtClean="0"/>
              <a:t>19-Apr-24</a:t>
            </a:fld>
            <a:endParaRPr lang="en-IN"/>
          </a:p>
        </p:txBody>
      </p:sp>
      <p:sp>
        <p:nvSpPr>
          <p:cNvPr id="7" name="Footer Placeholder 6">
            <a:extLst>
              <a:ext uri="{FF2B5EF4-FFF2-40B4-BE49-F238E27FC236}">
                <a16:creationId xmlns:a16="http://schemas.microsoft.com/office/drawing/2014/main" id="{4D2F3982-3D54-DDD9-6B35-C7ED2CDEEEFC}"/>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B1841E55-8574-1CEB-32D7-FCD978DAA33A}"/>
              </a:ext>
            </a:extLst>
          </p:cNvPr>
          <p:cNvSpPr>
            <a:spLocks noGrp="1"/>
          </p:cNvSpPr>
          <p:nvPr>
            <p:ph type="sldNum" sz="quarter" idx="12"/>
          </p:nvPr>
        </p:nvSpPr>
        <p:spPr/>
        <p:txBody>
          <a:bodyPr/>
          <a:lstStyle/>
          <a:p>
            <a:fld id="{2523B2B7-276A-4430-89B1-E8528B1A0FC8}" type="slidenum">
              <a:rPr lang="en-IN" smtClean="0"/>
              <a:t>21</a:t>
            </a:fld>
            <a:endParaRPr lang="en-IN"/>
          </a:p>
        </p:txBody>
      </p:sp>
      <p:pic>
        <p:nvPicPr>
          <p:cNvPr id="1026" name="Picture 2" descr="AI-Driven Cost Reduction – Lisa Goller Marketing | B2B content for retail  tech strategy">
            <a:extLst>
              <a:ext uri="{FF2B5EF4-FFF2-40B4-BE49-F238E27FC236}">
                <a16:creationId xmlns:a16="http://schemas.microsoft.com/office/drawing/2014/main" id="{FA1B62A4-535B-F685-DC3F-2BCDB610E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689" y="4292813"/>
            <a:ext cx="6180619" cy="1372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6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273394" y="1066800"/>
            <a:ext cx="3645209" cy="1325563"/>
          </a:xfrm>
        </p:spPr>
        <p:txBody>
          <a:bodyPr>
            <a:normAutofit/>
          </a:bodyPr>
          <a:lstStyle/>
          <a:p>
            <a:r>
              <a:rPr lang="en-IN" dirty="0"/>
              <a:t>Personalization</a:t>
            </a:r>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p:txBody>
          <a:bodyPr/>
          <a:lstStyle/>
          <a:p>
            <a:pPr algn="l">
              <a:buFont typeface="Arial" panose="020B0604020202020204" pitchFamily="34" charset="0"/>
              <a:buChar char="•"/>
            </a:pPr>
            <a:r>
              <a:rPr lang="en-US" dirty="0"/>
              <a:t>AI enables personalized experiences for users by analyzing their preferences and behavior.</a:t>
            </a:r>
          </a:p>
          <a:p>
            <a:pPr algn="l">
              <a:buFont typeface="Arial" panose="020B0604020202020204" pitchFamily="34" charset="0"/>
              <a:buChar char="•"/>
            </a:pPr>
            <a:r>
              <a:rPr lang="en-US" dirty="0"/>
              <a:t>Recommendation systems in e-commerce and content platforms offer tailored suggestions to users.</a:t>
            </a:r>
          </a:p>
        </p:txBody>
      </p:sp>
      <p:sp>
        <p:nvSpPr>
          <p:cNvPr id="3" name="Date Placeholder 2">
            <a:extLst>
              <a:ext uri="{FF2B5EF4-FFF2-40B4-BE49-F238E27FC236}">
                <a16:creationId xmlns:a16="http://schemas.microsoft.com/office/drawing/2014/main" id="{B0CF2093-9F92-B56A-0D8D-8251B4BAA350}"/>
              </a:ext>
            </a:extLst>
          </p:cNvPr>
          <p:cNvSpPr>
            <a:spLocks noGrp="1"/>
          </p:cNvSpPr>
          <p:nvPr>
            <p:ph type="dt" sz="half" idx="10"/>
          </p:nvPr>
        </p:nvSpPr>
        <p:spPr/>
        <p:txBody>
          <a:bodyPr/>
          <a:lstStyle/>
          <a:p>
            <a:fld id="{BF972426-1E55-48A6-9663-94C0B9CFEED5}" type="datetime1">
              <a:rPr lang="en-IN" smtClean="0"/>
              <a:t>19-Apr-24</a:t>
            </a:fld>
            <a:endParaRPr lang="en-IN"/>
          </a:p>
        </p:txBody>
      </p:sp>
      <p:sp>
        <p:nvSpPr>
          <p:cNvPr id="7" name="Footer Placeholder 6">
            <a:extLst>
              <a:ext uri="{FF2B5EF4-FFF2-40B4-BE49-F238E27FC236}">
                <a16:creationId xmlns:a16="http://schemas.microsoft.com/office/drawing/2014/main" id="{04F0CF65-A029-2B21-BC3B-6195297A33BC}"/>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7B58144E-9AE9-FCDE-EB62-DBF46C627DB9}"/>
              </a:ext>
            </a:extLst>
          </p:cNvPr>
          <p:cNvSpPr>
            <a:spLocks noGrp="1"/>
          </p:cNvSpPr>
          <p:nvPr>
            <p:ph type="sldNum" sz="quarter" idx="12"/>
          </p:nvPr>
        </p:nvSpPr>
        <p:spPr/>
        <p:txBody>
          <a:bodyPr/>
          <a:lstStyle/>
          <a:p>
            <a:fld id="{2523B2B7-276A-4430-89B1-E8528B1A0FC8}" type="slidenum">
              <a:rPr lang="en-IN" smtClean="0"/>
              <a:t>22</a:t>
            </a:fld>
            <a:endParaRPr lang="en-IN"/>
          </a:p>
        </p:txBody>
      </p:sp>
      <p:pic>
        <p:nvPicPr>
          <p:cNvPr id="2052" name="Picture 4" descr="The Evolution of AI-Powered Personalization in UX: Transforming Business  Interactions | by Elizabeth Churchill | Medium">
            <a:extLst>
              <a:ext uri="{FF2B5EF4-FFF2-40B4-BE49-F238E27FC236}">
                <a16:creationId xmlns:a16="http://schemas.microsoft.com/office/drawing/2014/main" id="{1B51E6D5-054A-F2E9-DFCA-65034B318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602" y="4387596"/>
            <a:ext cx="8166791" cy="148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228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032505" y="925362"/>
            <a:ext cx="4126990" cy="1325563"/>
          </a:xfrm>
        </p:spPr>
        <p:txBody>
          <a:bodyPr>
            <a:normAutofit/>
          </a:bodyPr>
          <a:lstStyle/>
          <a:p>
            <a:r>
              <a:rPr lang="en-IN" dirty="0"/>
              <a:t>Decision Support</a:t>
            </a:r>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a:xfrm>
            <a:off x="1061188" y="2506662"/>
            <a:ext cx="10515600" cy="4351338"/>
          </a:xfrm>
        </p:spPr>
        <p:txBody>
          <a:bodyPr/>
          <a:lstStyle/>
          <a:p>
            <a:r>
              <a:rPr lang="en-US" dirty="0"/>
              <a:t>AI-based analytics provide actionable insights from large datasets, facilitating data-driven decision-making.</a:t>
            </a:r>
          </a:p>
          <a:p>
            <a:r>
              <a:rPr lang="en-US" dirty="0"/>
              <a:t>Natural Language Processing (NLP) enables sentiment analysis and trend identification from customer feedback and social media data.</a:t>
            </a:r>
          </a:p>
          <a:p>
            <a:pPr algn="l">
              <a:buFont typeface="Arial" panose="020B0604020202020204" pitchFamily="34" charset="0"/>
              <a:buChar char="•"/>
            </a:pPr>
            <a:endParaRPr lang="en-US" dirty="0"/>
          </a:p>
        </p:txBody>
      </p:sp>
      <p:sp>
        <p:nvSpPr>
          <p:cNvPr id="3" name="Date Placeholder 2">
            <a:extLst>
              <a:ext uri="{FF2B5EF4-FFF2-40B4-BE49-F238E27FC236}">
                <a16:creationId xmlns:a16="http://schemas.microsoft.com/office/drawing/2014/main" id="{10445FB3-ACBB-2830-098C-A1CA267B68E4}"/>
              </a:ext>
            </a:extLst>
          </p:cNvPr>
          <p:cNvSpPr>
            <a:spLocks noGrp="1"/>
          </p:cNvSpPr>
          <p:nvPr>
            <p:ph type="dt" sz="half" idx="10"/>
          </p:nvPr>
        </p:nvSpPr>
        <p:spPr/>
        <p:txBody>
          <a:bodyPr/>
          <a:lstStyle/>
          <a:p>
            <a:fld id="{52EE12DF-09E0-4910-996D-FA358497B05F}" type="datetime1">
              <a:rPr lang="en-IN" smtClean="0"/>
              <a:t>19-Apr-24</a:t>
            </a:fld>
            <a:endParaRPr lang="en-IN"/>
          </a:p>
        </p:txBody>
      </p:sp>
      <p:sp>
        <p:nvSpPr>
          <p:cNvPr id="7" name="Footer Placeholder 6">
            <a:extLst>
              <a:ext uri="{FF2B5EF4-FFF2-40B4-BE49-F238E27FC236}">
                <a16:creationId xmlns:a16="http://schemas.microsoft.com/office/drawing/2014/main" id="{14C58884-EC5C-1884-F8CA-E5BDDB502B89}"/>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B28DB5DD-AB69-D7C7-4E6C-C33BA766F7BB}"/>
              </a:ext>
            </a:extLst>
          </p:cNvPr>
          <p:cNvSpPr>
            <a:spLocks noGrp="1"/>
          </p:cNvSpPr>
          <p:nvPr>
            <p:ph type="sldNum" sz="quarter" idx="12"/>
          </p:nvPr>
        </p:nvSpPr>
        <p:spPr/>
        <p:txBody>
          <a:bodyPr/>
          <a:lstStyle/>
          <a:p>
            <a:fld id="{2523B2B7-276A-4430-89B1-E8528B1A0FC8}" type="slidenum">
              <a:rPr lang="en-IN" smtClean="0"/>
              <a:t>23</a:t>
            </a:fld>
            <a:endParaRPr lang="en-IN"/>
          </a:p>
        </p:txBody>
      </p:sp>
      <p:pic>
        <p:nvPicPr>
          <p:cNvPr id="3080" name="Picture 8" descr="How Does AI Work? Using AI in Decision Making: When and Why">
            <a:extLst>
              <a:ext uri="{FF2B5EF4-FFF2-40B4-BE49-F238E27FC236}">
                <a16:creationId xmlns:a16="http://schemas.microsoft.com/office/drawing/2014/main" id="{DE5925AA-F111-CE68-A38F-7D79AE55E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487" y="4491850"/>
            <a:ext cx="4717025" cy="1221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40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572614" y="906810"/>
            <a:ext cx="3046771" cy="1325563"/>
          </a:xfrm>
        </p:spPr>
        <p:txBody>
          <a:bodyPr>
            <a:normAutofit fontScale="90000"/>
          </a:bodyPr>
          <a:lstStyle/>
          <a:p>
            <a:r>
              <a:rPr lang="en-IN" dirty="0"/>
              <a:t>                Innovation</a:t>
            </a:r>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a:xfrm>
            <a:off x="1093839" y="2587447"/>
            <a:ext cx="10515600" cy="4351338"/>
          </a:xfrm>
        </p:spPr>
        <p:txBody>
          <a:bodyPr/>
          <a:lstStyle/>
          <a:p>
            <a:pPr algn="l">
              <a:buFont typeface="Arial" panose="020B0604020202020204" pitchFamily="34" charset="0"/>
              <a:buChar char="•"/>
            </a:pPr>
            <a:r>
              <a:rPr lang="en-US" dirty="0"/>
              <a:t>AI fuels innovation by enabling the development of novel products and services.</a:t>
            </a:r>
          </a:p>
          <a:p>
            <a:pPr algn="l">
              <a:buFont typeface="Arial" panose="020B0604020202020204" pitchFamily="34" charset="0"/>
              <a:buChar char="•"/>
            </a:pPr>
            <a:r>
              <a:rPr lang="en-US" dirty="0"/>
              <a:t>Machine learning algorithms drive advancements in areas such as healthcare diagnostics, autonomous vehicles, and predictive maintenance.</a:t>
            </a:r>
          </a:p>
          <a:p>
            <a:pPr marL="0" indent="0" algn="l">
              <a:buNone/>
            </a:pPr>
            <a:endParaRPr lang="en-US" dirty="0"/>
          </a:p>
        </p:txBody>
      </p:sp>
      <p:sp>
        <p:nvSpPr>
          <p:cNvPr id="3" name="Date Placeholder 2">
            <a:extLst>
              <a:ext uri="{FF2B5EF4-FFF2-40B4-BE49-F238E27FC236}">
                <a16:creationId xmlns:a16="http://schemas.microsoft.com/office/drawing/2014/main" id="{67E14907-54EC-BC0A-4537-2578F12045B7}"/>
              </a:ext>
            </a:extLst>
          </p:cNvPr>
          <p:cNvSpPr>
            <a:spLocks noGrp="1"/>
          </p:cNvSpPr>
          <p:nvPr>
            <p:ph type="dt" sz="half" idx="10"/>
          </p:nvPr>
        </p:nvSpPr>
        <p:spPr/>
        <p:txBody>
          <a:bodyPr/>
          <a:lstStyle/>
          <a:p>
            <a:fld id="{3F9DDA1B-D77A-48E3-953E-75DAE1461627}" type="datetime1">
              <a:rPr lang="en-IN" smtClean="0"/>
              <a:t>19-Apr-24</a:t>
            </a:fld>
            <a:endParaRPr lang="en-IN"/>
          </a:p>
        </p:txBody>
      </p:sp>
      <p:sp>
        <p:nvSpPr>
          <p:cNvPr id="7" name="Footer Placeholder 6">
            <a:extLst>
              <a:ext uri="{FF2B5EF4-FFF2-40B4-BE49-F238E27FC236}">
                <a16:creationId xmlns:a16="http://schemas.microsoft.com/office/drawing/2014/main" id="{9AC8D79D-8A98-88D5-6A3E-B5D09F992870}"/>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1B95024F-EF77-C142-1376-9D27AD077BA5}"/>
              </a:ext>
            </a:extLst>
          </p:cNvPr>
          <p:cNvSpPr>
            <a:spLocks noGrp="1"/>
          </p:cNvSpPr>
          <p:nvPr>
            <p:ph type="sldNum" sz="quarter" idx="12"/>
          </p:nvPr>
        </p:nvSpPr>
        <p:spPr/>
        <p:txBody>
          <a:bodyPr/>
          <a:lstStyle/>
          <a:p>
            <a:fld id="{2523B2B7-276A-4430-89B1-E8528B1A0FC8}" type="slidenum">
              <a:rPr lang="en-IN" smtClean="0"/>
              <a:t>24</a:t>
            </a:fld>
            <a:endParaRPr lang="en-IN"/>
          </a:p>
        </p:txBody>
      </p:sp>
      <p:pic>
        <p:nvPicPr>
          <p:cNvPr id="4102" name="Picture 6" descr="10 Latest Innovations in Artificial Intelligence (AI) | Analytics Steps">
            <a:extLst>
              <a:ext uri="{FF2B5EF4-FFF2-40B4-BE49-F238E27FC236}">
                <a16:creationId xmlns:a16="http://schemas.microsoft.com/office/drawing/2014/main" id="{ADC60448-E0EF-3A44-375B-09EA770DA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718" y="4409867"/>
            <a:ext cx="5916561" cy="145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48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958763" y="884646"/>
            <a:ext cx="4274474" cy="1325563"/>
          </a:xfrm>
        </p:spPr>
        <p:txBody>
          <a:bodyPr>
            <a:normAutofit/>
          </a:bodyPr>
          <a:lstStyle/>
          <a:p>
            <a:r>
              <a:rPr lang="en-IN" dirty="0"/>
              <a:t>Customer Service:</a:t>
            </a:r>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a:xfrm>
            <a:off x="1113503" y="2506662"/>
            <a:ext cx="10515600" cy="4351338"/>
          </a:xfrm>
        </p:spPr>
        <p:txBody>
          <a:bodyPr/>
          <a:lstStyle/>
          <a:p>
            <a:pPr algn="l">
              <a:buFont typeface="Arial" panose="020B0604020202020204" pitchFamily="34" charset="0"/>
              <a:buChar char="•"/>
            </a:pPr>
            <a:r>
              <a:rPr lang="en-US" dirty="0"/>
              <a:t>Chatbots and virtual assistants provide round-the-clock customer support, improving response times and customer satisfaction.</a:t>
            </a:r>
          </a:p>
          <a:p>
            <a:pPr algn="l">
              <a:buFont typeface="Arial" panose="020B0604020202020204" pitchFamily="34" charset="0"/>
              <a:buChar char="•"/>
            </a:pPr>
            <a:r>
              <a:rPr lang="en-US" dirty="0"/>
              <a:t>Natural Language Understanding (NLU) allows AI systems to interpret and respond to customer queries accurately.</a:t>
            </a:r>
          </a:p>
        </p:txBody>
      </p:sp>
      <p:sp>
        <p:nvSpPr>
          <p:cNvPr id="3" name="Date Placeholder 2">
            <a:extLst>
              <a:ext uri="{FF2B5EF4-FFF2-40B4-BE49-F238E27FC236}">
                <a16:creationId xmlns:a16="http://schemas.microsoft.com/office/drawing/2014/main" id="{A0AC54CD-9C61-3713-E2F5-A61BFBE3A4D1}"/>
              </a:ext>
            </a:extLst>
          </p:cNvPr>
          <p:cNvSpPr>
            <a:spLocks noGrp="1"/>
          </p:cNvSpPr>
          <p:nvPr>
            <p:ph type="dt" sz="half" idx="10"/>
          </p:nvPr>
        </p:nvSpPr>
        <p:spPr/>
        <p:txBody>
          <a:bodyPr/>
          <a:lstStyle/>
          <a:p>
            <a:fld id="{C2D1A366-F859-4DA8-8493-E31635EB62AE}" type="datetime1">
              <a:rPr lang="en-IN" smtClean="0"/>
              <a:t>19-Apr-24</a:t>
            </a:fld>
            <a:endParaRPr lang="en-IN"/>
          </a:p>
        </p:txBody>
      </p:sp>
      <p:sp>
        <p:nvSpPr>
          <p:cNvPr id="7" name="Footer Placeholder 6">
            <a:extLst>
              <a:ext uri="{FF2B5EF4-FFF2-40B4-BE49-F238E27FC236}">
                <a16:creationId xmlns:a16="http://schemas.microsoft.com/office/drawing/2014/main" id="{4A5AD503-BAF6-2CAC-E1BB-4471374C26CF}"/>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96E6905F-6241-28A3-DCC1-B7EE63096613}"/>
              </a:ext>
            </a:extLst>
          </p:cNvPr>
          <p:cNvSpPr>
            <a:spLocks noGrp="1"/>
          </p:cNvSpPr>
          <p:nvPr>
            <p:ph type="sldNum" sz="quarter" idx="12"/>
          </p:nvPr>
        </p:nvSpPr>
        <p:spPr/>
        <p:txBody>
          <a:bodyPr/>
          <a:lstStyle/>
          <a:p>
            <a:fld id="{2523B2B7-276A-4430-89B1-E8528B1A0FC8}" type="slidenum">
              <a:rPr lang="en-IN" smtClean="0"/>
              <a:t>25</a:t>
            </a:fld>
            <a:endParaRPr lang="en-IN"/>
          </a:p>
        </p:txBody>
      </p:sp>
      <p:pic>
        <p:nvPicPr>
          <p:cNvPr id="5122" name="Picture 2" descr="AI-Powered Customer Service: What to Watch for in 2022">
            <a:extLst>
              <a:ext uri="{FF2B5EF4-FFF2-40B4-BE49-F238E27FC236}">
                <a16:creationId xmlns:a16="http://schemas.microsoft.com/office/drawing/2014/main" id="{83B83EF8-4EAD-0DEC-53F0-26FF6C1AA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391" y="4425131"/>
            <a:ext cx="5865217" cy="141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2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651937" y="1041399"/>
            <a:ext cx="2888125" cy="1325563"/>
          </a:xfrm>
        </p:spPr>
        <p:txBody>
          <a:bodyPr>
            <a:normAutofit/>
          </a:bodyPr>
          <a:lstStyle/>
          <a:p>
            <a:r>
              <a:rPr lang="en-US" dirty="0"/>
              <a:t>Conclusion</a:t>
            </a:r>
            <a:endParaRPr lang="en-IN" dirty="0"/>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a:xfrm>
            <a:off x="1295401" y="2506662"/>
            <a:ext cx="10515600" cy="4351338"/>
          </a:xfrm>
        </p:spPr>
        <p:txBody>
          <a:bodyPr/>
          <a:lstStyle/>
          <a:p>
            <a:pPr algn="l">
              <a:buFont typeface="Arial" panose="020B0604020202020204" pitchFamily="34" charset="0"/>
              <a:buChar char="•"/>
            </a:pPr>
            <a:r>
              <a:rPr lang="en-US" dirty="0"/>
              <a:t>Ai is the feature of all sector</a:t>
            </a:r>
          </a:p>
          <a:p>
            <a:pPr algn="l">
              <a:buFont typeface="Arial" panose="020B0604020202020204" pitchFamily="34" charset="0"/>
              <a:buChar char="•"/>
            </a:pPr>
            <a:r>
              <a:rPr lang="en-US" dirty="0"/>
              <a:t>Ai can make everything which human can’t make.</a:t>
            </a:r>
          </a:p>
          <a:p>
            <a:pPr algn="l">
              <a:buFont typeface="Arial" panose="020B0604020202020204" pitchFamily="34" charset="0"/>
              <a:buChar char="•"/>
            </a:pPr>
            <a:r>
              <a:rPr lang="en-US" dirty="0"/>
              <a:t>Ai is very </a:t>
            </a:r>
            <a:r>
              <a:rPr lang="en-US" dirty="0" err="1"/>
              <a:t>powerfull</a:t>
            </a:r>
            <a:r>
              <a:rPr lang="en-US" dirty="0"/>
              <a:t>.</a:t>
            </a:r>
          </a:p>
          <a:p>
            <a:pPr algn="l">
              <a:buFont typeface="Arial" panose="020B0604020202020204" pitchFamily="34" charset="0"/>
              <a:buChar char="•"/>
            </a:pPr>
            <a:r>
              <a:rPr lang="en-US" dirty="0"/>
              <a:t>Ai will handle all the sector in feature.</a:t>
            </a:r>
          </a:p>
        </p:txBody>
      </p:sp>
      <p:sp>
        <p:nvSpPr>
          <p:cNvPr id="3" name="Date Placeholder 2">
            <a:extLst>
              <a:ext uri="{FF2B5EF4-FFF2-40B4-BE49-F238E27FC236}">
                <a16:creationId xmlns:a16="http://schemas.microsoft.com/office/drawing/2014/main" id="{7D57AD60-58CC-F242-FD79-65A7DA38A435}"/>
              </a:ext>
            </a:extLst>
          </p:cNvPr>
          <p:cNvSpPr>
            <a:spLocks noGrp="1"/>
          </p:cNvSpPr>
          <p:nvPr>
            <p:ph type="dt" sz="half" idx="10"/>
          </p:nvPr>
        </p:nvSpPr>
        <p:spPr/>
        <p:txBody>
          <a:bodyPr/>
          <a:lstStyle/>
          <a:p>
            <a:fld id="{09D0DA2E-C889-41E0-B9AC-C1A9677B2EFE}" type="datetime1">
              <a:rPr lang="en-IN" smtClean="0"/>
              <a:t>19-Apr-24</a:t>
            </a:fld>
            <a:endParaRPr lang="en-IN"/>
          </a:p>
        </p:txBody>
      </p:sp>
      <p:sp>
        <p:nvSpPr>
          <p:cNvPr id="7" name="Footer Placeholder 6">
            <a:extLst>
              <a:ext uri="{FF2B5EF4-FFF2-40B4-BE49-F238E27FC236}">
                <a16:creationId xmlns:a16="http://schemas.microsoft.com/office/drawing/2014/main" id="{3D383AB5-B62F-394A-AD75-AC8D6B2854A8}"/>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5917EEC0-DCAB-BA31-0E63-0B176209C3DA}"/>
              </a:ext>
            </a:extLst>
          </p:cNvPr>
          <p:cNvSpPr>
            <a:spLocks noGrp="1"/>
          </p:cNvSpPr>
          <p:nvPr>
            <p:ph type="sldNum" sz="quarter" idx="12"/>
          </p:nvPr>
        </p:nvSpPr>
        <p:spPr/>
        <p:txBody>
          <a:bodyPr/>
          <a:lstStyle/>
          <a:p>
            <a:fld id="{2523B2B7-276A-4430-89B1-E8528B1A0FC8}" type="slidenum">
              <a:rPr lang="en-IN" smtClean="0"/>
              <a:t>26</a:t>
            </a:fld>
            <a:endParaRPr lang="en-IN"/>
          </a:p>
        </p:txBody>
      </p:sp>
      <p:pic>
        <p:nvPicPr>
          <p:cNvPr id="6148" name="Picture 4" descr="Wireframe robot. AI Artificial intelligence in robotic hand. Machine learning and cyber mind domination concept.">
            <a:extLst>
              <a:ext uri="{FF2B5EF4-FFF2-40B4-BE49-F238E27FC236}">
                <a16:creationId xmlns:a16="http://schemas.microsoft.com/office/drawing/2014/main" id="{70A9F54B-30FA-D8CF-E458-6B3113F85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808" y="5005181"/>
            <a:ext cx="6044382" cy="96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502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529034" y="974523"/>
            <a:ext cx="3133932" cy="1325563"/>
          </a:xfrm>
        </p:spPr>
        <p:txBody>
          <a:bodyPr>
            <a:normAutofit/>
          </a:bodyPr>
          <a:lstStyle/>
          <a:p>
            <a:r>
              <a:rPr lang="en-US" dirty="0"/>
              <a:t>Reference</a:t>
            </a:r>
            <a:endParaRPr lang="en-IN" dirty="0"/>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a:xfrm>
            <a:off x="1295401" y="2506662"/>
            <a:ext cx="10515600" cy="4351338"/>
          </a:xfrm>
        </p:spPr>
        <p:txBody>
          <a:bodyPr/>
          <a:lstStyle/>
          <a:p>
            <a:pPr algn="l">
              <a:buFont typeface="Arial" panose="020B0604020202020204" pitchFamily="34" charset="0"/>
              <a:buChar char="•"/>
            </a:pPr>
            <a:r>
              <a:rPr lang="en-US" dirty="0">
                <a:hlinkClick r:id="rId2"/>
              </a:rPr>
              <a:t>https://en.wikipedia.org/wiki/Artificial_intelligence</a:t>
            </a:r>
            <a:endParaRPr lang="en-US" dirty="0"/>
          </a:p>
          <a:p>
            <a:pPr algn="l">
              <a:buFont typeface="Arial" panose="020B0604020202020204" pitchFamily="34" charset="0"/>
              <a:buChar char="•"/>
            </a:pPr>
            <a:r>
              <a:rPr lang="en-US" dirty="0">
                <a:hlinkClick r:id="rId3"/>
              </a:rPr>
              <a:t>https://en.wikipedia.org/wiki/Applications_of_artificial_intelligence</a:t>
            </a:r>
            <a:endParaRPr lang="en-US" dirty="0"/>
          </a:p>
          <a:p>
            <a:pPr algn="l">
              <a:buFont typeface="Arial" panose="020B0604020202020204" pitchFamily="34" charset="0"/>
              <a:buChar char="•"/>
            </a:pPr>
            <a:endParaRPr lang="en-US" dirty="0"/>
          </a:p>
        </p:txBody>
      </p:sp>
      <p:sp>
        <p:nvSpPr>
          <p:cNvPr id="3" name="Date Placeholder 2">
            <a:extLst>
              <a:ext uri="{FF2B5EF4-FFF2-40B4-BE49-F238E27FC236}">
                <a16:creationId xmlns:a16="http://schemas.microsoft.com/office/drawing/2014/main" id="{7D57AD60-58CC-F242-FD79-65A7DA38A435}"/>
              </a:ext>
            </a:extLst>
          </p:cNvPr>
          <p:cNvSpPr>
            <a:spLocks noGrp="1"/>
          </p:cNvSpPr>
          <p:nvPr>
            <p:ph type="dt" sz="half" idx="10"/>
          </p:nvPr>
        </p:nvSpPr>
        <p:spPr/>
        <p:txBody>
          <a:bodyPr/>
          <a:lstStyle/>
          <a:p>
            <a:fld id="{09D0DA2E-C889-41E0-B9AC-C1A9677B2EFE}" type="datetime1">
              <a:rPr lang="en-IN" smtClean="0"/>
              <a:t>19-Apr-24</a:t>
            </a:fld>
            <a:endParaRPr lang="en-IN"/>
          </a:p>
        </p:txBody>
      </p:sp>
      <p:sp>
        <p:nvSpPr>
          <p:cNvPr id="7" name="Footer Placeholder 6">
            <a:extLst>
              <a:ext uri="{FF2B5EF4-FFF2-40B4-BE49-F238E27FC236}">
                <a16:creationId xmlns:a16="http://schemas.microsoft.com/office/drawing/2014/main" id="{3D383AB5-B62F-394A-AD75-AC8D6B2854A8}"/>
              </a:ext>
            </a:extLst>
          </p:cNvPr>
          <p:cNvSpPr>
            <a:spLocks noGrp="1"/>
          </p:cNvSpPr>
          <p:nvPr>
            <p:ph type="ftr" sz="quarter" idx="11"/>
          </p:nvPr>
        </p:nvSpPr>
        <p:spPr/>
        <p:txBody>
          <a:bodyPr/>
          <a:lstStyle/>
          <a:p>
            <a:r>
              <a:rPr lang="en-IN" dirty="0"/>
              <a:t>2102020101802</a:t>
            </a:r>
          </a:p>
        </p:txBody>
      </p:sp>
      <p:sp>
        <p:nvSpPr>
          <p:cNvPr id="8" name="Slide Number Placeholder 7">
            <a:extLst>
              <a:ext uri="{FF2B5EF4-FFF2-40B4-BE49-F238E27FC236}">
                <a16:creationId xmlns:a16="http://schemas.microsoft.com/office/drawing/2014/main" id="{5917EEC0-DCAB-BA31-0E63-0B176209C3DA}"/>
              </a:ext>
            </a:extLst>
          </p:cNvPr>
          <p:cNvSpPr>
            <a:spLocks noGrp="1"/>
          </p:cNvSpPr>
          <p:nvPr>
            <p:ph type="sldNum" sz="quarter" idx="12"/>
          </p:nvPr>
        </p:nvSpPr>
        <p:spPr/>
        <p:txBody>
          <a:bodyPr/>
          <a:lstStyle/>
          <a:p>
            <a:fld id="{2523B2B7-276A-4430-89B1-E8528B1A0FC8}" type="slidenum">
              <a:rPr lang="en-IN" smtClean="0"/>
              <a:t>27</a:t>
            </a:fld>
            <a:endParaRPr lang="en-IN"/>
          </a:p>
        </p:txBody>
      </p:sp>
    </p:spTree>
    <p:extLst>
      <p:ext uri="{BB962C8B-B14F-4D97-AF65-F5344CB8AC3E}">
        <p14:creationId xmlns:p14="http://schemas.microsoft.com/office/powerpoint/2010/main" val="4135011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599678" y="934163"/>
            <a:ext cx="2687843" cy="1325563"/>
          </a:xfrm>
        </p:spPr>
        <p:txBody>
          <a:bodyPr>
            <a:normAutofit/>
          </a:bodyPr>
          <a:lstStyle/>
          <a:p>
            <a:r>
              <a:rPr lang="en-IN" dirty="0"/>
              <a:t>Thank You</a:t>
            </a:r>
          </a:p>
        </p:txBody>
      </p:sp>
      <p:sp>
        <p:nvSpPr>
          <p:cNvPr id="6" name="Content Placeholder 5">
            <a:extLst>
              <a:ext uri="{FF2B5EF4-FFF2-40B4-BE49-F238E27FC236}">
                <a16:creationId xmlns:a16="http://schemas.microsoft.com/office/drawing/2014/main" id="{467EFE72-3CED-2379-E9C9-BA458B535224}"/>
              </a:ext>
            </a:extLst>
          </p:cNvPr>
          <p:cNvSpPr>
            <a:spLocks noGrp="1"/>
          </p:cNvSpPr>
          <p:nvPr>
            <p:ph idx="1"/>
          </p:nvPr>
        </p:nvSpPr>
        <p:spPr>
          <a:xfrm>
            <a:off x="1295401" y="2506662"/>
            <a:ext cx="10515600" cy="4351338"/>
          </a:xfrm>
        </p:spPr>
        <p:txBody>
          <a:bodyPr/>
          <a:lstStyle/>
          <a:p>
            <a:pPr algn="l">
              <a:buFont typeface="Arial" panose="020B0604020202020204" pitchFamily="34" charset="0"/>
              <a:buChar char="•"/>
            </a:pPr>
            <a:r>
              <a:rPr lang="en-US" dirty="0"/>
              <a:t>Thank you for your time and attention.</a:t>
            </a:r>
          </a:p>
          <a:p>
            <a:pPr algn="l">
              <a:buFont typeface="Arial" panose="020B0604020202020204" pitchFamily="34" charset="0"/>
              <a:buChar char="•"/>
            </a:pPr>
            <a:r>
              <a:rPr lang="en-US" dirty="0"/>
              <a:t>In summary, we explored the various applications and benefits of artificial intelligence.</a:t>
            </a:r>
          </a:p>
          <a:p>
            <a:pPr algn="l">
              <a:buFont typeface="Arial" panose="020B0604020202020204" pitchFamily="34" charset="0"/>
              <a:buChar char="•"/>
            </a:pPr>
            <a:endParaRPr lang="en-US" dirty="0"/>
          </a:p>
        </p:txBody>
      </p:sp>
      <p:sp>
        <p:nvSpPr>
          <p:cNvPr id="11" name="Date Placeholder 10">
            <a:extLst>
              <a:ext uri="{FF2B5EF4-FFF2-40B4-BE49-F238E27FC236}">
                <a16:creationId xmlns:a16="http://schemas.microsoft.com/office/drawing/2014/main" id="{898257F9-1D2D-94D1-C568-F11AE23B2CEC}"/>
              </a:ext>
            </a:extLst>
          </p:cNvPr>
          <p:cNvSpPr>
            <a:spLocks noGrp="1"/>
          </p:cNvSpPr>
          <p:nvPr>
            <p:ph type="dt" sz="half" idx="10"/>
          </p:nvPr>
        </p:nvSpPr>
        <p:spPr/>
        <p:txBody>
          <a:bodyPr/>
          <a:lstStyle/>
          <a:p>
            <a:fld id="{5A780B2C-F6E3-488F-A53A-A95CD24721FB}" type="datetime1">
              <a:rPr lang="en-IN" smtClean="0"/>
              <a:t>19-Apr-24</a:t>
            </a:fld>
            <a:endParaRPr lang="en-IN"/>
          </a:p>
        </p:txBody>
      </p:sp>
      <p:sp>
        <p:nvSpPr>
          <p:cNvPr id="12" name="Footer Placeholder 11">
            <a:extLst>
              <a:ext uri="{FF2B5EF4-FFF2-40B4-BE49-F238E27FC236}">
                <a16:creationId xmlns:a16="http://schemas.microsoft.com/office/drawing/2014/main" id="{3DB3B54D-87B2-DC36-70C4-4AD654F4F508}"/>
              </a:ext>
            </a:extLst>
          </p:cNvPr>
          <p:cNvSpPr>
            <a:spLocks noGrp="1"/>
          </p:cNvSpPr>
          <p:nvPr>
            <p:ph type="ftr" sz="quarter" idx="11"/>
          </p:nvPr>
        </p:nvSpPr>
        <p:spPr/>
        <p:txBody>
          <a:bodyPr/>
          <a:lstStyle/>
          <a:p>
            <a:r>
              <a:rPr lang="en-IN"/>
              <a:t>2102020101802</a:t>
            </a:r>
          </a:p>
        </p:txBody>
      </p:sp>
      <p:sp>
        <p:nvSpPr>
          <p:cNvPr id="13" name="Slide Number Placeholder 12">
            <a:extLst>
              <a:ext uri="{FF2B5EF4-FFF2-40B4-BE49-F238E27FC236}">
                <a16:creationId xmlns:a16="http://schemas.microsoft.com/office/drawing/2014/main" id="{69966997-8552-F80D-6A02-FF41D5FE827E}"/>
              </a:ext>
            </a:extLst>
          </p:cNvPr>
          <p:cNvSpPr>
            <a:spLocks noGrp="1"/>
          </p:cNvSpPr>
          <p:nvPr>
            <p:ph type="sldNum" sz="quarter" idx="12"/>
          </p:nvPr>
        </p:nvSpPr>
        <p:spPr/>
        <p:txBody>
          <a:bodyPr/>
          <a:lstStyle/>
          <a:p>
            <a:fld id="{2523B2B7-276A-4430-89B1-E8528B1A0FC8}" type="slidenum">
              <a:rPr lang="en-IN" smtClean="0"/>
              <a:t>28</a:t>
            </a:fld>
            <a:endParaRPr lang="en-IN"/>
          </a:p>
        </p:txBody>
      </p:sp>
      <p:sp>
        <p:nvSpPr>
          <p:cNvPr id="3" name="AutoShape 4" descr="PPT - Thank You PowerPoint Presentation, free download - ID:5558540">
            <a:extLst>
              <a:ext uri="{FF2B5EF4-FFF2-40B4-BE49-F238E27FC236}">
                <a16:creationId xmlns:a16="http://schemas.microsoft.com/office/drawing/2014/main" id="{F29ED8B3-218F-BA3D-E5DD-C88321403E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PT - Thank You PowerPoint Presentation, free download - ID:5558540">
            <a:extLst>
              <a:ext uri="{FF2B5EF4-FFF2-40B4-BE49-F238E27FC236}">
                <a16:creationId xmlns:a16="http://schemas.microsoft.com/office/drawing/2014/main" id="{DABEA488-987B-197E-8619-A42C1B695BC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PT - Thank You PowerPoint Presentation, free download - ID:5558540">
            <a:extLst>
              <a:ext uri="{FF2B5EF4-FFF2-40B4-BE49-F238E27FC236}">
                <a16:creationId xmlns:a16="http://schemas.microsoft.com/office/drawing/2014/main" id="{A079DB46-1105-EF94-FCA7-EC5939C221D8}"/>
              </a:ext>
            </a:extLst>
          </p:cNvPr>
          <p:cNvSpPr>
            <a:spLocks noChangeAspect="1" noChangeArrowheads="1"/>
          </p:cNvSpPr>
          <p:nvPr/>
        </p:nvSpPr>
        <p:spPr bwMode="auto">
          <a:xfrm>
            <a:off x="5079126" y="3581400"/>
            <a:ext cx="1474074" cy="14740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PT - Thank You PowerPoint Presentation, free download - ID:5558540">
            <a:extLst>
              <a:ext uri="{FF2B5EF4-FFF2-40B4-BE49-F238E27FC236}">
                <a16:creationId xmlns:a16="http://schemas.microsoft.com/office/drawing/2014/main" id="{8F4E50B9-045F-165B-6803-5B0CB947D61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4" descr="PPT - Thank You PowerPoint Presentation, free download - ID:5558540">
            <a:extLst>
              <a:ext uri="{FF2B5EF4-FFF2-40B4-BE49-F238E27FC236}">
                <a16:creationId xmlns:a16="http://schemas.microsoft.com/office/drawing/2014/main" id="{BCA48998-1805-F803-9AC6-ACE9B619E031}"/>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19769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347087" y="738550"/>
            <a:ext cx="3497826" cy="1325563"/>
          </a:xfrm>
        </p:spPr>
        <p:txBody>
          <a:bodyPr>
            <a:normAutofit fontScale="90000"/>
          </a:bodyPr>
          <a:lstStyle/>
          <a:p>
            <a:r>
              <a:rPr lang="en-US" dirty="0"/>
              <a:t>                         About My Self</a:t>
            </a:r>
            <a:endParaRPr lang="en-IN" dirty="0"/>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975852" y="2478548"/>
            <a:ext cx="10515600" cy="4486275"/>
          </a:xfrm>
        </p:spPr>
        <p:txBody>
          <a:bodyPr/>
          <a:lstStyle/>
          <a:p>
            <a:r>
              <a:rPr lang="en-US" dirty="0"/>
              <a:t>Hello </a:t>
            </a:r>
            <a:r>
              <a:rPr lang="en-IN" dirty="0"/>
              <a:t>everyone, I'm </a:t>
            </a:r>
            <a:r>
              <a:rPr lang="en-IN" dirty="0" err="1"/>
              <a:t>Sonani</a:t>
            </a:r>
            <a:r>
              <a:rPr lang="en-IN" dirty="0"/>
              <a:t> Darsh </a:t>
            </a:r>
            <a:r>
              <a:rPr lang="en-IN" dirty="0" err="1"/>
              <a:t>Manharbhai</a:t>
            </a:r>
            <a:r>
              <a:rPr lang="en-IN" dirty="0"/>
              <a:t>.</a:t>
            </a:r>
            <a:endParaRPr lang="en-US" dirty="0"/>
          </a:p>
          <a:p>
            <a:r>
              <a:rPr lang="en-US" dirty="0"/>
              <a:t>Currently, I'm enrolled in the 6th semester of BCA at BMCCA.</a:t>
            </a:r>
          </a:p>
          <a:p>
            <a:r>
              <a:rPr lang="en-US" dirty="0"/>
              <a:t>My enrollment number is 2102020101802.</a:t>
            </a:r>
          </a:p>
          <a:p>
            <a:r>
              <a:rPr lang="en-US" dirty="0"/>
              <a:t>I'm delighted to participate in today's seminar.</a:t>
            </a:r>
          </a:p>
          <a:p>
            <a:r>
              <a:rPr lang="en-US" dirty="0"/>
              <a:t>Throughout my academic journey, I've developed a keen interest in Web Development.</a:t>
            </a:r>
          </a:p>
          <a:p>
            <a:r>
              <a:rPr lang="en-US" dirty="0"/>
              <a:t>Thank you for giving me this great opportunity for study in BMCCA for BCA.</a:t>
            </a:r>
          </a:p>
        </p:txBody>
      </p:sp>
      <p:sp>
        <p:nvSpPr>
          <p:cNvPr id="4" name="Date Placeholder 3">
            <a:extLst>
              <a:ext uri="{FF2B5EF4-FFF2-40B4-BE49-F238E27FC236}">
                <a16:creationId xmlns:a16="http://schemas.microsoft.com/office/drawing/2014/main" id="{45434995-C9EB-7254-7B57-11050B481284}"/>
              </a:ext>
            </a:extLst>
          </p:cNvPr>
          <p:cNvSpPr>
            <a:spLocks noGrp="1"/>
          </p:cNvSpPr>
          <p:nvPr>
            <p:ph type="dt" sz="half" idx="10"/>
          </p:nvPr>
        </p:nvSpPr>
        <p:spPr/>
        <p:txBody>
          <a:bodyPr/>
          <a:lstStyle/>
          <a:p>
            <a:fld id="{7C23694A-C7E8-4256-A6EC-D061D78CA019}" type="datetime1">
              <a:rPr lang="en-IN" smtClean="0"/>
              <a:t>19-Apr-24</a:t>
            </a:fld>
            <a:endParaRPr lang="en-IN"/>
          </a:p>
        </p:txBody>
      </p:sp>
      <p:sp>
        <p:nvSpPr>
          <p:cNvPr id="7" name="Footer Placeholder 6">
            <a:extLst>
              <a:ext uri="{FF2B5EF4-FFF2-40B4-BE49-F238E27FC236}">
                <a16:creationId xmlns:a16="http://schemas.microsoft.com/office/drawing/2014/main" id="{7A3DDC16-8748-65DD-D19B-B64CEF6AAA48}"/>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3909DF54-9DA0-0923-8E8F-7D6E0AD081E4}"/>
              </a:ext>
            </a:extLst>
          </p:cNvPr>
          <p:cNvSpPr>
            <a:spLocks noGrp="1"/>
          </p:cNvSpPr>
          <p:nvPr>
            <p:ph type="sldNum" sz="quarter" idx="12"/>
          </p:nvPr>
        </p:nvSpPr>
        <p:spPr/>
        <p:txBody>
          <a:bodyPr/>
          <a:lstStyle/>
          <a:p>
            <a:fld id="{2523B2B7-276A-4430-89B1-E8528B1A0FC8}" type="slidenum">
              <a:rPr lang="en-IN" smtClean="0"/>
              <a:t>3</a:t>
            </a:fld>
            <a:endParaRPr lang="en-IN"/>
          </a:p>
        </p:txBody>
      </p:sp>
    </p:spTree>
    <p:extLst>
      <p:ext uri="{BB962C8B-B14F-4D97-AF65-F5344CB8AC3E}">
        <p14:creationId xmlns:p14="http://schemas.microsoft.com/office/powerpoint/2010/main" val="356542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1115961" y="982662"/>
            <a:ext cx="9960076" cy="1120515"/>
          </a:xfrm>
        </p:spPr>
        <p:txBody>
          <a:bodyPr>
            <a:normAutofit fontScale="90000"/>
          </a:bodyPr>
          <a:lstStyle/>
          <a:p>
            <a:r>
              <a:rPr lang="en-US" dirty="0"/>
              <a:t>The future belongs to artificial intelligence - </a:t>
            </a:r>
            <a:r>
              <a:rPr lang="en-IN" dirty="0"/>
              <a:t>Mark Cuban</a:t>
            </a:r>
          </a:p>
        </p:txBody>
      </p:sp>
      <p:pic>
        <p:nvPicPr>
          <p:cNvPr id="8" name="Content Placeholder 7">
            <a:extLst>
              <a:ext uri="{FF2B5EF4-FFF2-40B4-BE49-F238E27FC236}">
                <a16:creationId xmlns:a16="http://schemas.microsoft.com/office/drawing/2014/main" id="{7F38003A-2332-5DCA-A4B4-44E071F4C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0611" y="2557463"/>
            <a:ext cx="4970775" cy="3317875"/>
          </a:xfrm>
        </p:spPr>
      </p:pic>
      <p:sp>
        <p:nvSpPr>
          <p:cNvPr id="3" name="Date Placeholder 2">
            <a:extLst>
              <a:ext uri="{FF2B5EF4-FFF2-40B4-BE49-F238E27FC236}">
                <a16:creationId xmlns:a16="http://schemas.microsoft.com/office/drawing/2014/main" id="{C4E0DCEC-6DC8-D697-BFD3-40A2F2189B12}"/>
              </a:ext>
            </a:extLst>
          </p:cNvPr>
          <p:cNvSpPr>
            <a:spLocks noGrp="1"/>
          </p:cNvSpPr>
          <p:nvPr>
            <p:ph type="dt" sz="half" idx="10"/>
          </p:nvPr>
        </p:nvSpPr>
        <p:spPr/>
        <p:txBody>
          <a:bodyPr/>
          <a:lstStyle/>
          <a:p>
            <a:fld id="{AC4B38FE-759A-4FCD-AC51-CB264CA19228}" type="datetime1">
              <a:rPr lang="en-IN" smtClean="0"/>
              <a:t>19-Apr-24</a:t>
            </a:fld>
            <a:endParaRPr lang="en-IN"/>
          </a:p>
        </p:txBody>
      </p:sp>
      <p:sp>
        <p:nvSpPr>
          <p:cNvPr id="4" name="Footer Placeholder 3">
            <a:extLst>
              <a:ext uri="{FF2B5EF4-FFF2-40B4-BE49-F238E27FC236}">
                <a16:creationId xmlns:a16="http://schemas.microsoft.com/office/drawing/2014/main" id="{AAADF79B-FFE0-299D-050D-C8EE94D1BF5D}"/>
              </a:ext>
            </a:extLst>
          </p:cNvPr>
          <p:cNvSpPr>
            <a:spLocks noGrp="1"/>
          </p:cNvSpPr>
          <p:nvPr>
            <p:ph type="ftr" sz="quarter" idx="11"/>
          </p:nvPr>
        </p:nvSpPr>
        <p:spPr/>
        <p:txBody>
          <a:bodyPr/>
          <a:lstStyle/>
          <a:p>
            <a:r>
              <a:rPr lang="en-IN"/>
              <a:t>2102020101802</a:t>
            </a:r>
          </a:p>
        </p:txBody>
      </p:sp>
      <p:sp>
        <p:nvSpPr>
          <p:cNvPr id="6" name="Slide Number Placeholder 5">
            <a:extLst>
              <a:ext uri="{FF2B5EF4-FFF2-40B4-BE49-F238E27FC236}">
                <a16:creationId xmlns:a16="http://schemas.microsoft.com/office/drawing/2014/main" id="{E9D7CEF2-66DD-3190-8D31-7AE946AE337A}"/>
              </a:ext>
            </a:extLst>
          </p:cNvPr>
          <p:cNvSpPr>
            <a:spLocks noGrp="1"/>
          </p:cNvSpPr>
          <p:nvPr>
            <p:ph type="sldNum" sz="quarter" idx="12"/>
          </p:nvPr>
        </p:nvSpPr>
        <p:spPr/>
        <p:txBody>
          <a:bodyPr/>
          <a:lstStyle/>
          <a:p>
            <a:fld id="{2523B2B7-276A-4430-89B1-E8528B1A0FC8}" type="slidenum">
              <a:rPr lang="en-IN" smtClean="0"/>
              <a:t>4</a:t>
            </a:fld>
            <a:endParaRPr lang="en-IN"/>
          </a:p>
        </p:txBody>
      </p:sp>
    </p:spTree>
    <p:extLst>
      <p:ext uri="{BB962C8B-B14F-4D97-AF65-F5344CB8AC3E}">
        <p14:creationId xmlns:p14="http://schemas.microsoft.com/office/powerpoint/2010/main" val="2273692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779706" y="915531"/>
            <a:ext cx="2632587" cy="1325563"/>
          </a:xfrm>
        </p:spPr>
        <p:txBody>
          <a:bodyPr>
            <a:normAutofit fontScale="90000"/>
          </a:bodyPr>
          <a:lstStyle/>
          <a:p>
            <a:r>
              <a:rPr lang="en-US" dirty="0"/>
              <a:t>                         About Ai</a:t>
            </a:r>
            <a:endParaRPr lang="en-IN" dirty="0"/>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838200" y="2567039"/>
            <a:ext cx="10515600" cy="4486275"/>
          </a:xfrm>
        </p:spPr>
        <p:txBody>
          <a:bodyPr/>
          <a:lstStyle/>
          <a:p>
            <a:r>
              <a:rPr lang="en-US" dirty="0"/>
              <a:t>Artificial intelligence is reshaping industries and revolutionizing the way we work.</a:t>
            </a:r>
          </a:p>
          <a:p>
            <a:r>
              <a:rPr lang="en-US" dirty="0"/>
              <a:t>AI promises to enhance efficiency, productivity, and decision-making across various sectors. </a:t>
            </a:r>
          </a:p>
          <a:p>
            <a:r>
              <a:rPr lang="en-US" dirty="0"/>
              <a:t>The potential of AI to drive innovation and solve complex problems is limitless.</a:t>
            </a:r>
          </a:p>
        </p:txBody>
      </p:sp>
      <p:sp>
        <p:nvSpPr>
          <p:cNvPr id="6" name="Date Placeholder 5">
            <a:extLst>
              <a:ext uri="{FF2B5EF4-FFF2-40B4-BE49-F238E27FC236}">
                <a16:creationId xmlns:a16="http://schemas.microsoft.com/office/drawing/2014/main" id="{F8741EBB-E2C8-D1AE-D3EE-E24C40E2CECE}"/>
              </a:ext>
            </a:extLst>
          </p:cNvPr>
          <p:cNvSpPr>
            <a:spLocks noGrp="1"/>
          </p:cNvSpPr>
          <p:nvPr>
            <p:ph type="dt" sz="half" idx="10"/>
          </p:nvPr>
        </p:nvSpPr>
        <p:spPr/>
        <p:txBody>
          <a:bodyPr/>
          <a:lstStyle/>
          <a:p>
            <a:fld id="{7B8B3724-8197-499E-86E8-7D84FC2F8C66}" type="datetime1">
              <a:rPr lang="en-IN" smtClean="0"/>
              <a:t>19-Apr-24</a:t>
            </a:fld>
            <a:endParaRPr lang="en-IN"/>
          </a:p>
        </p:txBody>
      </p:sp>
      <p:sp>
        <p:nvSpPr>
          <p:cNvPr id="7" name="Footer Placeholder 6">
            <a:extLst>
              <a:ext uri="{FF2B5EF4-FFF2-40B4-BE49-F238E27FC236}">
                <a16:creationId xmlns:a16="http://schemas.microsoft.com/office/drawing/2014/main" id="{8A56C616-4DDB-AF9C-831E-E8BE855558E0}"/>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2361E279-3837-D169-A5CC-1673A618B159}"/>
              </a:ext>
            </a:extLst>
          </p:cNvPr>
          <p:cNvSpPr>
            <a:spLocks noGrp="1"/>
          </p:cNvSpPr>
          <p:nvPr>
            <p:ph type="sldNum" sz="quarter" idx="12"/>
          </p:nvPr>
        </p:nvSpPr>
        <p:spPr/>
        <p:txBody>
          <a:bodyPr/>
          <a:lstStyle/>
          <a:p>
            <a:fld id="{2523B2B7-276A-4430-89B1-E8528B1A0FC8}" type="slidenum">
              <a:rPr lang="en-IN" smtClean="0"/>
              <a:t>5</a:t>
            </a:fld>
            <a:endParaRPr lang="en-IN"/>
          </a:p>
        </p:txBody>
      </p:sp>
    </p:spTree>
    <p:extLst>
      <p:ext uri="{BB962C8B-B14F-4D97-AF65-F5344CB8AC3E}">
        <p14:creationId xmlns:p14="http://schemas.microsoft.com/office/powerpoint/2010/main" val="2594087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4697769" y="866368"/>
            <a:ext cx="2796462" cy="1325563"/>
          </a:xfrm>
        </p:spPr>
        <p:txBody>
          <a:bodyPr>
            <a:normAutofit fontScale="90000"/>
          </a:bodyPr>
          <a:lstStyle/>
          <a:p>
            <a:r>
              <a:rPr lang="en-US" dirty="0"/>
              <a:t>                         </a:t>
            </a:r>
            <a:r>
              <a:rPr lang="en-IN" dirty="0"/>
              <a:t>Definition</a:t>
            </a:r>
            <a:r>
              <a:rPr lang="en-US" dirty="0"/>
              <a:t> </a:t>
            </a:r>
            <a:endParaRPr lang="en-IN" dirty="0"/>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838200" y="2468716"/>
            <a:ext cx="10515600" cy="4486275"/>
          </a:xfrm>
        </p:spPr>
        <p:txBody>
          <a:bodyPr/>
          <a:lstStyle/>
          <a:p>
            <a:r>
              <a:rPr lang="en-US" dirty="0"/>
              <a:t>Artificial Intelligence (AI) refers to the simulation of human intelligence in machines that are programmed to think and learn like humans. It encompasses various subfields such as machine learning, natural language processing, computer vision, and robotics.</a:t>
            </a:r>
            <a:endParaRPr lang="en-IN" dirty="0"/>
          </a:p>
        </p:txBody>
      </p:sp>
      <p:sp>
        <p:nvSpPr>
          <p:cNvPr id="4" name="Date Placeholder 3">
            <a:extLst>
              <a:ext uri="{FF2B5EF4-FFF2-40B4-BE49-F238E27FC236}">
                <a16:creationId xmlns:a16="http://schemas.microsoft.com/office/drawing/2014/main" id="{EC9560AA-5B94-99CB-D1F5-AFD622619E89}"/>
              </a:ext>
            </a:extLst>
          </p:cNvPr>
          <p:cNvSpPr>
            <a:spLocks noGrp="1"/>
          </p:cNvSpPr>
          <p:nvPr>
            <p:ph type="dt" sz="half" idx="10"/>
          </p:nvPr>
        </p:nvSpPr>
        <p:spPr/>
        <p:txBody>
          <a:bodyPr/>
          <a:lstStyle/>
          <a:p>
            <a:fld id="{06CF5741-9F59-4090-BE14-CFE5716EC30A}" type="datetime1">
              <a:rPr lang="en-IN" smtClean="0"/>
              <a:t>19-Apr-24</a:t>
            </a:fld>
            <a:endParaRPr lang="en-IN" dirty="0"/>
          </a:p>
        </p:txBody>
      </p:sp>
      <p:sp>
        <p:nvSpPr>
          <p:cNvPr id="8" name="Footer Placeholder 7">
            <a:extLst>
              <a:ext uri="{FF2B5EF4-FFF2-40B4-BE49-F238E27FC236}">
                <a16:creationId xmlns:a16="http://schemas.microsoft.com/office/drawing/2014/main" id="{893FB7EE-4DA4-FEB1-6806-C4E0E1FB398D}"/>
              </a:ext>
            </a:extLst>
          </p:cNvPr>
          <p:cNvSpPr>
            <a:spLocks noGrp="1"/>
          </p:cNvSpPr>
          <p:nvPr>
            <p:ph type="ftr" sz="quarter" idx="11"/>
          </p:nvPr>
        </p:nvSpPr>
        <p:spPr/>
        <p:txBody>
          <a:bodyPr/>
          <a:lstStyle/>
          <a:p>
            <a:r>
              <a:rPr lang="en-IN" dirty="0"/>
              <a:t>2102020101802</a:t>
            </a:r>
          </a:p>
        </p:txBody>
      </p:sp>
      <p:sp>
        <p:nvSpPr>
          <p:cNvPr id="9" name="Slide Number Placeholder 8">
            <a:extLst>
              <a:ext uri="{FF2B5EF4-FFF2-40B4-BE49-F238E27FC236}">
                <a16:creationId xmlns:a16="http://schemas.microsoft.com/office/drawing/2014/main" id="{2057F211-241C-F361-91FA-4A85AF77E454}"/>
              </a:ext>
            </a:extLst>
          </p:cNvPr>
          <p:cNvSpPr>
            <a:spLocks noGrp="1"/>
          </p:cNvSpPr>
          <p:nvPr>
            <p:ph type="sldNum" sz="quarter" idx="12"/>
          </p:nvPr>
        </p:nvSpPr>
        <p:spPr/>
        <p:txBody>
          <a:bodyPr/>
          <a:lstStyle/>
          <a:p>
            <a:fld id="{2523B2B7-276A-4430-89B1-E8528B1A0FC8}" type="slidenum">
              <a:rPr lang="en-IN" smtClean="0"/>
              <a:t>6</a:t>
            </a:fld>
            <a:endParaRPr lang="en-IN"/>
          </a:p>
        </p:txBody>
      </p:sp>
      <p:pic>
        <p:nvPicPr>
          <p:cNvPr id="6" name="Picture 5">
            <a:extLst>
              <a:ext uri="{FF2B5EF4-FFF2-40B4-BE49-F238E27FC236}">
                <a16:creationId xmlns:a16="http://schemas.microsoft.com/office/drawing/2014/main" id="{831C4197-4A4C-6FD8-A140-B67415113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534" y="4134197"/>
            <a:ext cx="5952931" cy="1558018"/>
          </a:xfrm>
          <a:prstGeom prst="rect">
            <a:avLst/>
          </a:prstGeom>
        </p:spPr>
      </p:pic>
    </p:spTree>
    <p:extLst>
      <p:ext uri="{BB962C8B-B14F-4D97-AF65-F5344CB8AC3E}">
        <p14:creationId xmlns:p14="http://schemas.microsoft.com/office/powerpoint/2010/main" val="297281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724223" y="208115"/>
            <a:ext cx="10515600" cy="1325563"/>
          </a:xfrm>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916858" y="2599729"/>
            <a:ext cx="10515600" cy="4738720"/>
          </a:xfrm>
        </p:spPr>
        <p:txBody>
          <a:bodyPr>
            <a:normAutofit/>
          </a:bodyPr>
          <a:lstStyle/>
          <a:p>
            <a:pPr algn="l"/>
            <a:r>
              <a:rPr lang="en-US" dirty="0"/>
              <a:t>Artificial Intelligence (AI) refers to the development of computer systems that can perform tasks that typically require human intelligence. These tasks include learning from experience, reasoning to make decisions, understanding natural language, and perceiving and interpreting sensory inputs like images and sounds.</a:t>
            </a:r>
          </a:p>
          <a:p>
            <a:pPr algn="l"/>
            <a:r>
              <a:rPr lang="en-US" dirty="0"/>
              <a:t>AI is built upon various techniques and methodologies, including machine learning, deep learning, natural language processing, computer vision, and robotics. </a:t>
            </a:r>
          </a:p>
        </p:txBody>
      </p:sp>
      <p:sp>
        <p:nvSpPr>
          <p:cNvPr id="6" name="Date Placeholder 5">
            <a:extLst>
              <a:ext uri="{FF2B5EF4-FFF2-40B4-BE49-F238E27FC236}">
                <a16:creationId xmlns:a16="http://schemas.microsoft.com/office/drawing/2014/main" id="{BDA883D2-70F7-96CE-1104-411157120E8D}"/>
              </a:ext>
            </a:extLst>
          </p:cNvPr>
          <p:cNvSpPr>
            <a:spLocks noGrp="1"/>
          </p:cNvSpPr>
          <p:nvPr>
            <p:ph type="dt" sz="half" idx="10"/>
          </p:nvPr>
        </p:nvSpPr>
        <p:spPr/>
        <p:txBody>
          <a:bodyPr/>
          <a:lstStyle/>
          <a:p>
            <a:fld id="{769EB73D-2C29-414C-8FE2-010D81088534}" type="datetime1">
              <a:rPr lang="en-IN" smtClean="0"/>
              <a:t>19-Apr-24</a:t>
            </a:fld>
            <a:endParaRPr lang="en-IN"/>
          </a:p>
        </p:txBody>
      </p:sp>
      <p:sp>
        <p:nvSpPr>
          <p:cNvPr id="7" name="Footer Placeholder 6">
            <a:extLst>
              <a:ext uri="{FF2B5EF4-FFF2-40B4-BE49-F238E27FC236}">
                <a16:creationId xmlns:a16="http://schemas.microsoft.com/office/drawing/2014/main" id="{379018B1-BBFF-ED16-29E5-3FA798F5E833}"/>
              </a:ext>
            </a:extLst>
          </p:cNvPr>
          <p:cNvSpPr>
            <a:spLocks noGrp="1"/>
          </p:cNvSpPr>
          <p:nvPr>
            <p:ph type="ftr" sz="quarter" idx="11"/>
          </p:nvPr>
        </p:nvSpPr>
        <p:spPr/>
        <p:txBody>
          <a:bodyPr/>
          <a:lstStyle/>
          <a:p>
            <a:r>
              <a:rPr lang="en-IN"/>
              <a:t>2102020101802</a:t>
            </a:r>
          </a:p>
        </p:txBody>
      </p:sp>
      <p:sp>
        <p:nvSpPr>
          <p:cNvPr id="9" name="Slide Number Placeholder 8">
            <a:extLst>
              <a:ext uri="{FF2B5EF4-FFF2-40B4-BE49-F238E27FC236}">
                <a16:creationId xmlns:a16="http://schemas.microsoft.com/office/drawing/2014/main" id="{32ADEB73-F4D1-01EA-CF8B-E0079A88BA0A}"/>
              </a:ext>
            </a:extLst>
          </p:cNvPr>
          <p:cNvSpPr>
            <a:spLocks noGrp="1"/>
          </p:cNvSpPr>
          <p:nvPr>
            <p:ph type="sldNum" sz="quarter" idx="12"/>
          </p:nvPr>
        </p:nvSpPr>
        <p:spPr/>
        <p:txBody>
          <a:bodyPr/>
          <a:lstStyle/>
          <a:p>
            <a:fld id="{2523B2B7-276A-4430-89B1-E8528B1A0FC8}" type="slidenum">
              <a:rPr lang="en-IN" smtClean="0"/>
              <a:t>7</a:t>
            </a:fld>
            <a:endParaRPr lang="en-IN"/>
          </a:p>
        </p:txBody>
      </p:sp>
      <p:sp>
        <p:nvSpPr>
          <p:cNvPr id="8" name="Title 1">
            <a:extLst>
              <a:ext uri="{FF2B5EF4-FFF2-40B4-BE49-F238E27FC236}">
                <a16:creationId xmlns:a16="http://schemas.microsoft.com/office/drawing/2014/main" id="{B9A60464-629D-B332-2570-876DD31A70D5}"/>
              </a:ext>
            </a:extLst>
          </p:cNvPr>
          <p:cNvSpPr txBox="1">
            <a:spLocks/>
          </p:cNvSpPr>
          <p:nvPr/>
        </p:nvSpPr>
        <p:spPr>
          <a:xfrm>
            <a:off x="4752990" y="846898"/>
            <a:ext cx="24580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r>
              <a:rPr lang="en-IN" dirty="0"/>
              <a:t>Definition</a:t>
            </a:r>
            <a:r>
              <a:rPr lang="en-US" dirty="0"/>
              <a:t> </a:t>
            </a:r>
            <a:endParaRPr lang="en-IN" dirty="0"/>
          </a:p>
        </p:txBody>
      </p:sp>
    </p:spTree>
    <p:extLst>
      <p:ext uri="{BB962C8B-B14F-4D97-AF65-F5344CB8AC3E}">
        <p14:creationId xmlns:p14="http://schemas.microsoft.com/office/powerpoint/2010/main" val="3403820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838200" y="551737"/>
            <a:ext cx="10515600" cy="1325563"/>
          </a:xfrm>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837E690-AEE0-686B-6F99-7286F7539C9E}"/>
              </a:ext>
            </a:extLst>
          </p:cNvPr>
          <p:cNvSpPr>
            <a:spLocks noGrp="1"/>
          </p:cNvSpPr>
          <p:nvPr>
            <p:ph idx="1"/>
          </p:nvPr>
        </p:nvSpPr>
        <p:spPr>
          <a:xfrm>
            <a:off x="838200" y="2541686"/>
            <a:ext cx="10515600" cy="4738720"/>
          </a:xfrm>
        </p:spPr>
        <p:txBody>
          <a:bodyPr>
            <a:normAutofit/>
          </a:bodyPr>
          <a:lstStyle/>
          <a:p>
            <a:pPr algn="l"/>
            <a:r>
              <a:rPr lang="en-US" dirty="0"/>
              <a:t>While AI has immense potential to improve efficiency, productivity, and decision-making in various domains, it also raises ethical, social, and economic concerns.</a:t>
            </a:r>
            <a:br>
              <a:rPr lang="en-US" dirty="0"/>
            </a:br>
            <a:endParaRPr lang="en-US" dirty="0"/>
          </a:p>
          <a:p>
            <a:pPr algn="l"/>
            <a:r>
              <a:rPr lang="en-US" dirty="0"/>
              <a:t> Issues such as algorithmic bias, job displacement due to automation, privacy concerns related to data usage, and the impact on societal norms and values require careful consideration as AI continues to advance.</a:t>
            </a:r>
          </a:p>
        </p:txBody>
      </p:sp>
      <p:sp>
        <p:nvSpPr>
          <p:cNvPr id="7" name="Date Placeholder 6">
            <a:extLst>
              <a:ext uri="{FF2B5EF4-FFF2-40B4-BE49-F238E27FC236}">
                <a16:creationId xmlns:a16="http://schemas.microsoft.com/office/drawing/2014/main" id="{3C1C03E3-E967-54A3-BAD7-6842D22CAE1D}"/>
              </a:ext>
            </a:extLst>
          </p:cNvPr>
          <p:cNvSpPr>
            <a:spLocks noGrp="1"/>
          </p:cNvSpPr>
          <p:nvPr>
            <p:ph type="dt" sz="half" idx="10"/>
          </p:nvPr>
        </p:nvSpPr>
        <p:spPr/>
        <p:txBody>
          <a:bodyPr/>
          <a:lstStyle/>
          <a:p>
            <a:fld id="{171A505C-8D55-4144-BEAF-2AC29CA27CD5}" type="datetime1">
              <a:rPr lang="en-IN" smtClean="0"/>
              <a:t>19-Apr-24</a:t>
            </a:fld>
            <a:endParaRPr lang="en-IN"/>
          </a:p>
        </p:txBody>
      </p:sp>
      <p:sp>
        <p:nvSpPr>
          <p:cNvPr id="8" name="Footer Placeholder 7">
            <a:extLst>
              <a:ext uri="{FF2B5EF4-FFF2-40B4-BE49-F238E27FC236}">
                <a16:creationId xmlns:a16="http://schemas.microsoft.com/office/drawing/2014/main" id="{67201A2A-CEFA-2131-5747-B3F54FCA3708}"/>
              </a:ext>
            </a:extLst>
          </p:cNvPr>
          <p:cNvSpPr>
            <a:spLocks noGrp="1"/>
          </p:cNvSpPr>
          <p:nvPr>
            <p:ph type="ftr" sz="quarter" idx="11"/>
          </p:nvPr>
        </p:nvSpPr>
        <p:spPr/>
        <p:txBody>
          <a:bodyPr/>
          <a:lstStyle/>
          <a:p>
            <a:r>
              <a:rPr lang="en-IN"/>
              <a:t>2102020101802</a:t>
            </a:r>
          </a:p>
        </p:txBody>
      </p:sp>
      <p:sp>
        <p:nvSpPr>
          <p:cNvPr id="9" name="Slide Number Placeholder 8">
            <a:extLst>
              <a:ext uri="{FF2B5EF4-FFF2-40B4-BE49-F238E27FC236}">
                <a16:creationId xmlns:a16="http://schemas.microsoft.com/office/drawing/2014/main" id="{33417023-8263-C6EE-6BAB-21C3B8EF8C2A}"/>
              </a:ext>
            </a:extLst>
          </p:cNvPr>
          <p:cNvSpPr>
            <a:spLocks noGrp="1"/>
          </p:cNvSpPr>
          <p:nvPr>
            <p:ph type="sldNum" sz="quarter" idx="12"/>
          </p:nvPr>
        </p:nvSpPr>
        <p:spPr/>
        <p:txBody>
          <a:bodyPr/>
          <a:lstStyle/>
          <a:p>
            <a:fld id="{2523B2B7-276A-4430-89B1-E8528B1A0FC8}" type="slidenum">
              <a:rPr lang="en-IN" smtClean="0"/>
              <a:t>8</a:t>
            </a:fld>
            <a:endParaRPr lang="en-IN"/>
          </a:p>
        </p:txBody>
      </p:sp>
      <p:sp>
        <p:nvSpPr>
          <p:cNvPr id="6" name="Title 1">
            <a:extLst>
              <a:ext uri="{FF2B5EF4-FFF2-40B4-BE49-F238E27FC236}">
                <a16:creationId xmlns:a16="http://schemas.microsoft.com/office/drawing/2014/main" id="{4185DFD4-4493-09AF-273C-AE319E6F699D}"/>
              </a:ext>
            </a:extLst>
          </p:cNvPr>
          <p:cNvSpPr txBox="1">
            <a:spLocks/>
          </p:cNvSpPr>
          <p:nvPr/>
        </p:nvSpPr>
        <p:spPr>
          <a:xfrm>
            <a:off x="4862050" y="661276"/>
            <a:ext cx="2467899" cy="1880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r>
              <a:rPr lang="en-IN" dirty="0"/>
              <a:t>Definition</a:t>
            </a:r>
            <a:r>
              <a:rPr lang="en-US" dirty="0"/>
              <a:t> </a:t>
            </a:r>
            <a:endParaRPr lang="en-IN" dirty="0"/>
          </a:p>
        </p:txBody>
      </p:sp>
    </p:spTree>
    <p:extLst>
      <p:ext uri="{BB962C8B-B14F-4D97-AF65-F5344CB8AC3E}">
        <p14:creationId xmlns:p14="http://schemas.microsoft.com/office/powerpoint/2010/main" val="1372586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C77A-C837-F951-A2FA-0361559549A8}"/>
              </a:ext>
            </a:extLst>
          </p:cNvPr>
          <p:cNvSpPr>
            <a:spLocks noGrp="1"/>
          </p:cNvSpPr>
          <p:nvPr>
            <p:ph type="title"/>
          </p:nvPr>
        </p:nvSpPr>
        <p:spPr>
          <a:xfrm>
            <a:off x="3781329" y="982662"/>
            <a:ext cx="4629339" cy="1325563"/>
          </a:xfrm>
        </p:spPr>
        <p:txBody>
          <a:bodyPr>
            <a:normAutofit/>
          </a:bodyPr>
          <a:lstStyle/>
          <a:p>
            <a:r>
              <a:rPr lang="en-IN" dirty="0"/>
              <a:t>Applications </a:t>
            </a:r>
            <a:r>
              <a:rPr lang="en-US" dirty="0"/>
              <a:t>Of Ai       </a:t>
            </a:r>
            <a:endParaRPr lang="en-IN" dirty="0"/>
          </a:p>
        </p:txBody>
      </p:sp>
      <p:pic>
        <p:nvPicPr>
          <p:cNvPr id="7" name="Content Placeholder 6">
            <a:extLst>
              <a:ext uri="{FF2B5EF4-FFF2-40B4-BE49-F238E27FC236}">
                <a16:creationId xmlns:a16="http://schemas.microsoft.com/office/drawing/2014/main" id="{38BFE93A-6ED2-C780-2E4B-15E5470E7F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9620" y="2557463"/>
            <a:ext cx="4052755" cy="3317875"/>
          </a:xfrm>
        </p:spPr>
      </p:pic>
      <p:sp>
        <p:nvSpPr>
          <p:cNvPr id="3" name="Date Placeholder 2">
            <a:extLst>
              <a:ext uri="{FF2B5EF4-FFF2-40B4-BE49-F238E27FC236}">
                <a16:creationId xmlns:a16="http://schemas.microsoft.com/office/drawing/2014/main" id="{2B55540E-77B7-506A-5B58-01C96E750724}"/>
              </a:ext>
            </a:extLst>
          </p:cNvPr>
          <p:cNvSpPr>
            <a:spLocks noGrp="1"/>
          </p:cNvSpPr>
          <p:nvPr>
            <p:ph type="dt" sz="half" idx="10"/>
          </p:nvPr>
        </p:nvSpPr>
        <p:spPr/>
        <p:txBody>
          <a:bodyPr/>
          <a:lstStyle/>
          <a:p>
            <a:fld id="{EC99FD9F-72DD-41D4-A6A7-720C0FA131A2}" type="datetime1">
              <a:rPr lang="en-IN" smtClean="0"/>
              <a:t>19-Apr-24</a:t>
            </a:fld>
            <a:endParaRPr lang="en-IN"/>
          </a:p>
        </p:txBody>
      </p:sp>
      <p:sp>
        <p:nvSpPr>
          <p:cNvPr id="6" name="Footer Placeholder 5">
            <a:extLst>
              <a:ext uri="{FF2B5EF4-FFF2-40B4-BE49-F238E27FC236}">
                <a16:creationId xmlns:a16="http://schemas.microsoft.com/office/drawing/2014/main" id="{5F4FC379-6A9D-7483-E48A-E10154A0AC56}"/>
              </a:ext>
            </a:extLst>
          </p:cNvPr>
          <p:cNvSpPr>
            <a:spLocks noGrp="1"/>
          </p:cNvSpPr>
          <p:nvPr>
            <p:ph type="ftr" sz="quarter" idx="11"/>
          </p:nvPr>
        </p:nvSpPr>
        <p:spPr/>
        <p:txBody>
          <a:bodyPr/>
          <a:lstStyle/>
          <a:p>
            <a:r>
              <a:rPr lang="en-IN"/>
              <a:t>2102020101802</a:t>
            </a:r>
          </a:p>
        </p:txBody>
      </p:sp>
      <p:sp>
        <p:nvSpPr>
          <p:cNvPr id="8" name="Slide Number Placeholder 7">
            <a:extLst>
              <a:ext uri="{FF2B5EF4-FFF2-40B4-BE49-F238E27FC236}">
                <a16:creationId xmlns:a16="http://schemas.microsoft.com/office/drawing/2014/main" id="{AC2C68E8-C9F4-0123-950A-52D834C9FC7F}"/>
              </a:ext>
            </a:extLst>
          </p:cNvPr>
          <p:cNvSpPr>
            <a:spLocks noGrp="1"/>
          </p:cNvSpPr>
          <p:nvPr>
            <p:ph type="sldNum" sz="quarter" idx="12"/>
          </p:nvPr>
        </p:nvSpPr>
        <p:spPr/>
        <p:txBody>
          <a:bodyPr/>
          <a:lstStyle/>
          <a:p>
            <a:fld id="{2523B2B7-276A-4430-89B1-E8528B1A0FC8}" type="slidenum">
              <a:rPr lang="en-IN" smtClean="0"/>
              <a:t>9</a:t>
            </a:fld>
            <a:endParaRPr lang="en-IN"/>
          </a:p>
        </p:txBody>
      </p:sp>
    </p:spTree>
    <p:extLst>
      <p:ext uri="{BB962C8B-B14F-4D97-AF65-F5344CB8AC3E}">
        <p14:creationId xmlns:p14="http://schemas.microsoft.com/office/powerpoint/2010/main" val="2141824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2231</TotalTime>
  <Words>1045</Words>
  <Application>Microsoft Office PowerPoint</Application>
  <PresentationFormat>Widescreen</PresentationFormat>
  <Paragraphs>172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Garamond</vt:lpstr>
      <vt:lpstr>Organic</vt:lpstr>
      <vt:lpstr>Bhagwan Mahavir College Of Computer Application</vt:lpstr>
      <vt:lpstr>                         Table Of Content</vt:lpstr>
      <vt:lpstr>                         About My Self</vt:lpstr>
      <vt:lpstr>The future belongs to artificial intelligence - Mark Cuban</vt:lpstr>
      <vt:lpstr>                         About Ai</vt:lpstr>
      <vt:lpstr>                         Definition </vt:lpstr>
      <vt:lpstr>                          </vt:lpstr>
      <vt:lpstr>                          </vt:lpstr>
      <vt:lpstr>Applications Of Ai       </vt:lpstr>
      <vt:lpstr>Healthcare Applications</vt:lpstr>
      <vt:lpstr>Healthcare Applications</vt:lpstr>
      <vt:lpstr>Finance Applications</vt:lpstr>
      <vt:lpstr>Finance Applications</vt:lpstr>
      <vt:lpstr>Education Applications</vt:lpstr>
      <vt:lpstr>Transportation Applications</vt:lpstr>
      <vt:lpstr>Customer Service Applications</vt:lpstr>
      <vt:lpstr>Cybersecurity Applications</vt:lpstr>
      <vt:lpstr>Benefits of AI</vt:lpstr>
      <vt:lpstr>Business Efficiency</vt:lpstr>
      <vt:lpstr>Accuracy and Precision</vt:lpstr>
      <vt:lpstr>Cost Reduction</vt:lpstr>
      <vt:lpstr>Personalization</vt:lpstr>
      <vt:lpstr>Decision Support</vt:lpstr>
      <vt:lpstr>                Innovation</vt:lpstr>
      <vt:lpstr>Customer Service:</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About Ai</dc:title>
  <dc:creator>VIPUL SAKHWALA</dc:creator>
  <cp:lastModifiedBy>VIPUL SAKHWALA</cp:lastModifiedBy>
  <cp:revision>21</cp:revision>
  <dcterms:created xsi:type="dcterms:W3CDTF">2024-04-07T08:09:26Z</dcterms:created>
  <dcterms:modified xsi:type="dcterms:W3CDTF">2024-04-19T11:40:32Z</dcterms:modified>
</cp:coreProperties>
</file>